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9" r:id="rId3"/>
    <p:sldId id="257" r:id="rId4"/>
    <p:sldId id="275" r:id="rId5"/>
    <p:sldId id="288" r:id="rId6"/>
    <p:sldId id="290" r:id="rId7"/>
    <p:sldId id="265" r:id="rId8"/>
    <p:sldId id="264" r:id="rId9"/>
    <p:sldId id="286" r:id="rId10"/>
    <p:sldId id="259" r:id="rId11"/>
    <p:sldId id="266" r:id="rId12"/>
    <p:sldId id="291" r:id="rId13"/>
    <p:sldId id="277" r:id="rId14"/>
    <p:sldId id="292" r:id="rId15"/>
    <p:sldId id="304" r:id="rId16"/>
    <p:sldId id="294" r:id="rId17"/>
    <p:sldId id="296" r:id="rId18"/>
    <p:sldId id="299" r:id="rId19"/>
    <p:sldId id="301" r:id="rId20"/>
    <p:sldId id="300" r:id="rId21"/>
    <p:sldId id="302" r:id="rId22"/>
    <p:sldId id="273" r:id="rId23"/>
    <p:sldId id="280" r:id="rId24"/>
    <p:sldId id="293" r:id="rId25"/>
    <p:sldId id="306" r:id="rId26"/>
    <p:sldId id="305" r:id="rId27"/>
    <p:sldId id="281" r:id="rId28"/>
    <p:sldId id="303" r:id="rId29"/>
    <p:sldId id="272" r:id="rId30"/>
    <p:sldId id="287" r:id="rId31"/>
    <p:sldId id="276" r:id="rId32"/>
    <p:sldId id="307" r:id="rId33"/>
    <p:sldId id="258" r:id="rId34"/>
    <p:sldId id="308" r:id="rId35"/>
  </p:sldIdLst>
  <p:sldSz cx="9144000" cy="6858000" type="screen4x3"/>
  <p:notesSz cx="9312275" cy="7026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0" autoAdjust="0"/>
    <p:restoredTop sz="83958" autoAdjust="0"/>
  </p:normalViewPr>
  <p:slideViewPr>
    <p:cSldViewPr>
      <p:cViewPr varScale="1">
        <p:scale>
          <a:sx n="61" d="100"/>
          <a:sy n="61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35319" cy="352753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4801" y="2"/>
            <a:ext cx="4035319" cy="352753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3E601675-002D-4D29-B11C-A06935FF4A22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3522"/>
            <a:ext cx="4035319" cy="35275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4801" y="6673522"/>
            <a:ext cx="4035319" cy="35275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8B2DAE35-B2A9-4248-A48B-A0503DB87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2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5253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4801" y="0"/>
            <a:ext cx="4035319" cy="35253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997F1BF2-329D-468E-984C-5FFD210833EA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62300" cy="237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228" y="3381394"/>
            <a:ext cx="7449820" cy="2766596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3742"/>
            <a:ext cx="4035319" cy="35253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4801" y="6673742"/>
            <a:ext cx="4035319" cy="352533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3C7EEBDC-403D-4904-BDFA-E0E5707E0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2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88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9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*If you</a:t>
            </a:r>
            <a:r>
              <a:rPr lang="en-US" baseline="0" dirty="0"/>
              <a:t> earn certifications during high school, you will have a head start on others who are entering the trade</a:t>
            </a:r>
          </a:p>
          <a:p>
            <a:r>
              <a:rPr lang="en-US" dirty="0"/>
              <a:t>*Your</a:t>
            </a:r>
            <a:r>
              <a:rPr lang="en-US" baseline="0" dirty="0"/>
              <a:t> certifications will make you more employable starting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2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*If you</a:t>
            </a:r>
            <a:r>
              <a:rPr lang="en-US" baseline="0" dirty="0"/>
              <a:t> earn certifications during high school, you will have a head start on others who are entering the trade</a:t>
            </a:r>
          </a:p>
          <a:p>
            <a:r>
              <a:rPr lang="en-US" dirty="0"/>
              <a:t>*Your</a:t>
            </a:r>
            <a:r>
              <a:rPr lang="en-US" baseline="0" dirty="0"/>
              <a:t> certifications will make you more employable starting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45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59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52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19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47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2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3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1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31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33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06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17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9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65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</a:t>
            </a:r>
            <a:r>
              <a:rPr lang="en-US" baseline="0" dirty="0"/>
              <a:t> NCCER, credentials can be used towards college credit- bachelors &amp; master degree through PIMA college. </a:t>
            </a:r>
          </a:p>
          <a:p>
            <a:endParaRPr lang="en-US" baseline="0" dirty="0"/>
          </a:p>
          <a:p>
            <a:r>
              <a:rPr lang="en-US" dirty="0">
                <a:solidFill>
                  <a:schemeClr val="bg1"/>
                </a:solidFill>
              </a:rPr>
              <a:t>Educators at all levels are recognizing that employers need employees with skill sets that the conventional four-year college degree does not provide</a:t>
            </a:r>
          </a:p>
          <a:p>
            <a:r>
              <a:rPr lang="en-US" sz="1100" i="1" dirty="0">
                <a:solidFill>
                  <a:schemeClr val="bg1"/>
                </a:solidFill>
              </a:rPr>
              <a:t>(National Career Development Association)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42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</a:t>
            </a:r>
            <a:r>
              <a:rPr lang="en-US" baseline="0" dirty="0"/>
              <a:t> NCCER, credentials can be used towards college credit- bachelors &amp; master degree through PIMA college. </a:t>
            </a:r>
          </a:p>
          <a:p>
            <a:endParaRPr lang="en-US" baseline="0" dirty="0"/>
          </a:p>
          <a:p>
            <a:r>
              <a:rPr lang="en-US" dirty="0">
                <a:solidFill>
                  <a:schemeClr val="bg1"/>
                </a:solidFill>
              </a:rPr>
              <a:t>Educators at all levels are recognizing that employers need employees with skill sets that the conventional four-year college degree does not provide</a:t>
            </a:r>
          </a:p>
          <a:p>
            <a:r>
              <a:rPr lang="en-US" sz="1100" i="1" dirty="0">
                <a:solidFill>
                  <a:schemeClr val="bg1"/>
                </a:solidFill>
              </a:rPr>
              <a:t>(National Career Development Association)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69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43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91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ABC can help you find a job when</a:t>
            </a:r>
            <a:r>
              <a:rPr lang="en-US" baseline="0" dirty="0"/>
              <a:t> you graduate, and your new employer will pay for your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904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351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26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3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58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733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5 straight years, skilled crafts have remained the toughest positions to fill. This is in spite of the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industry’s upward mobility and high earning potential.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88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EBDC-403D-4904-BDFA-E0E5707E0F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9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1F1-E3CF-4891-B627-63072CF99FAF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330B-19ED-4A90-9370-59B9E95C7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5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1F1-E3CF-4891-B627-63072CF99FAF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330B-19ED-4A90-9370-59B9E95C7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2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1F1-E3CF-4891-B627-63072CF99FAF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330B-19ED-4A90-9370-59B9E95C7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6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1F1-E3CF-4891-B627-63072CF99FAF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330B-19ED-4A90-9370-59B9E95C7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9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1F1-E3CF-4891-B627-63072CF99FAF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330B-19ED-4A90-9370-59B9E95C7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1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1F1-E3CF-4891-B627-63072CF99FAF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330B-19ED-4A90-9370-59B9E95C7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2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1F1-E3CF-4891-B627-63072CF99FAF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330B-19ED-4A90-9370-59B9E95C7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4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1F1-E3CF-4891-B627-63072CF99FAF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330B-19ED-4A90-9370-59B9E95C7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0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1F1-E3CF-4891-B627-63072CF99FAF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330B-19ED-4A90-9370-59B9E95C7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3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1F1-E3CF-4891-B627-63072CF99FAF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330B-19ED-4A90-9370-59B9E95C7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9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41F1-E3CF-4891-B627-63072CF99FAF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330B-19ED-4A90-9370-59B9E95C7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3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41F1-E3CF-4891-B627-63072CF99FAF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5330B-19ED-4A90-9370-59B9E95C7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1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0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</a:p>
          <a:p>
            <a:pPr algn="ctr"/>
            <a:r>
              <a:rPr lang="en-US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Construction Trades in High School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86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5670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44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NCCER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883752"/>
            <a:ext cx="4648200" cy="4242411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Nationally recognized certifications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Can be completed in 2 yrs., instead of 4 yrs.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NCCERconnect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Wallet Card &amp; Certificate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College Credit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953000"/>
            <a:ext cx="1597692" cy="159021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3752"/>
            <a:ext cx="3300413" cy="446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05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NCCER Crafts Available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7638"/>
            <a:ext cx="91440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221748"/>
              </p:ext>
            </p:extLst>
          </p:nvPr>
        </p:nvGraphicFramePr>
        <p:xfrm>
          <a:off x="730250" y="762000"/>
          <a:ext cx="7681913" cy="597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Worksheet" r:id="rId5" imgW="8505645" imgH="6610165" progId="Excel.Sheet.12">
                  <p:embed/>
                </p:oleObj>
              </mc:Choice>
              <mc:Fallback>
                <p:oleObj name="Worksheet" r:id="rId5" imgW="8505645" imgH="66101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250" y="762000"/>
                        <a:ext cx="7681913" cy="597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83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NCCER in High School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9144000" cy="48466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ABC ALREADY works directly with SCS to provide NCCER training to students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Southwest Career &amp; Technology Center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Germantown High School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Bolton High School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Cordova High School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Havenview</a:t>
            </a:r>
            <a:r>
              <a:rPr lang="en-US" dirty="0">
                <a:latin typeface="Arial" pitchFamily="34" charset="0"/>
                <a:cs typeface="Arial" pitchFamily="34" charset="0"/>
              </a:rPr>
              <a:t> Middle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Kingsbury CTC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Kirby High School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Manassas High School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Sheffield High School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**We also oversee programs in Hardeman County Schools</a:t>
            </a:r>
          </a:p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52800"/>
            <a:ext cx="2357217" cy="24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4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What Can ABC Provide For You?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7638"/>
            <a:ext cx="9144000" cy="5181600"/>
          </a:xfrm>
        </p:spPr>
        <p:txBody>
          <a:bodyPr numCol="2">
            <a:normAutofit fontScale="77500" lnSpcReduction="2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Guest Speakers from Industry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Go Build/BYF Construction Career Materials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NCCER Program Support &amp; Audits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Materials Donations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NCCER Instructor Training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NCCER Certifications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Field Trip Opportunities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Externship Opportunities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Career Fair Support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Certification for you &amp; your students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ABC handles all paperwork and stores all tests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Additional classroom support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Opportunity to build your own program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Customizable books &amp; curriculum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2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6505" y="1752600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PROGRAM SUPPORT &amp; AUDITS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6384" y="3810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FORM 105</a:t>
            </a:r>
          </a:p>
          <a:p>
            <a:pPr algn="ctr"/>
            <a:r>
              <a:rPr lang="en-US" sz="2800" b="1" dirty="0"/>
              <a:t>Self-Assessment/Audit Prep</a:t>
            </a:r>
          </a:p>
        </p:txBody>
      </p:sp>
    </p:spTree>
    <p:extLst>
      <p:ext uri="{BB962C8B-B14F-4D97-AF65-F5344CB8AC3E}">
        <p14:creationId xmlns:p14="http://schemas.microsoft.com/office/powerpoint/2010/main" val="605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How Do You Become Certified?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9144000" cy="4846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229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3 – Day Certification Class</a:t>
            </a:r>
          </a:p>
          <a:p>
            <a:pPr algn="ctr"/>
            <a:r>
              <a:rPr lang="en-US" sz="3200" b="1" dirty="0"/>
              <a:t>ICTP (Instructor Certification Training Program)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Certified for 3 years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u="sng" dirty="0"/>
              <a:t>To Maintain Certification:</a:t>
            </a:r>
          </a:p>
          <a:p>
            <a:pPr algn="ctr"/>
            <a:r>
              <a:rPr lang="en-US" sz="3200" b="1" dirty="0"/>
              <a:t>Teach at least 1 module every 3 years and submit to NCCER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Next ICTP Course Tentatively Set for Week of Oct. 9</a:t>
            </a:r>
            <a:r>
              <a:rPr lang="en-US" sz="2400" b="1" baseline="30000" dirty="0"/>
              <a:t>th</a:t>
            </a:r>
            <a:r>
              <a:rPr lang="en-US" sz="2400" b="1" dirty="0"/>
              <a:t> (Fall Break)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696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39" y="223278"/>
            <a:ext cx="90678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Records Transmittal Policy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Shelby County Schools to WTCABC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Registration &amp; Release Forms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complete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Registration &amp; Release Form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each student receiving training must be turned in to WTCABC within 30 calendar days of the first day of each academic year.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Dropped Students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a student who is already registered with WTCABC as a trainee from a Shelby County School drops a course, notification must be sent to WTCABC within 30 calendar days of the student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drop date.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Completions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module completions must be submitted to WTCABC on a Form 200 by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June 15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each academic year. Module completions/ Form 200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may be turned in early or throughout the semester.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original module tests and performance verification profiles must be sent to WTCABC with the corresponding Form 200.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forms will be submitted to NCCER without the corresponding test and PV.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8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137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REGISTRATION &amp; RELEASE FORMS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9742"/>
            <a:ext cx="4850347" cy="62826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-190500" y="4800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MUST FILL IN:</a:t>
            </a:r>
          </a:p>
          <a:p>
            <a:pPr algn="ctr"/>
            <a:r>
              <a:rPr lang="en-US" sz="2400" dirty="0"/>
              <a:t>Student’s Info @ Top</a:t>
            </a:r>
          </a:p>
          <a:p>
            <a:pPr algn="ctr"/>
            <a:r>
              <a:rPr lang="en-US" sz="2400" dirty="0"/>
              <a:t>BIRTH DATE</a:t>
            </a:r>
          </a:p>
          <a:p>
            <a:pPr algn="ctr"/>
            <a:r>
              <a:rPr lang="en-US" sz="2400" dirty="0"/>
              <a:t>SOCIAL SECURITY NUMBER</a:t>
            </a:r>
          </a:p>
          <a:p>
            <a:pPr algn="ctr"/>
            <a:r>
              <a:rPr lang="en-US" sz="2400" dirty="0"/>
              <a:t>Signature of Student &amp; Parent</a:t>
            </a:r>
          </a:p>
        </p:txBody>
      </p:sp>
    </p:spTree>
    <p:extLst>
      <p:ext uri="{BB962C8B-B14F-4D97-AF65-F5344CB8AC3E}">
        <p14:creationId xmlns:p14="http://schemas.microsoft.com/office/powerpoint/2010/main" val="336268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" y="882134"/>
            <a:ext cx="8915400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BE DOWNLOADED FROM IRC (Instructor Resource Center)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Based on module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Multiple-choice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Closed-book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Proctored by: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Master Trainers, Instructors or Curriculum Proctors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 Passing Score is 70%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You can make the passing score higher, if you’d like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 2- day Retest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Questions may not be added or deleted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Graded exams must be securely filed for a minimum of three years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2400" b="1" dirty="0"/>
              <a:t>The security of testing materials is essential.</a:t>
            </a:r>
          </a:p>
          <a:p>
            <a:pPr algn="ctr"/>
            <a:endParaRPr lang="en-US" sz="1200" dirty="0"/>
          </a:p>
          <a:p>
            <a:pPr algn="ctr"/>
            <a:r>
              <a:rPr lang="en-US" sz="2000" dirty="0"/>
              <a:t>All scratch paper used during the test must be collected at the end of the exam. </a:t>
            </a:r>
          </a:p>
          <a:p>
            <a:pPr algn="ctr"/>
            <a:r>
              <a:rPr lang="en-US" sz="2000" dirty="0"/>
              <a:t>No testing materials can be recorded or photographed.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0" y="5113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MODULE EXAMS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1039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031"/>
            <a:ext cx="8229600" cy="4117369"/>
          </a:xfrm>
        </p:spPr>
        <p:txBody>
          <a:bodyPr>
            <a:normAutofit/>
          </a:bodyPr>
          <a:lstStyle/>
          <a:p>
            <a:pPr marL="0" indent="0"/>
            <a:br>
              <a:rPr lang="en-US" sz="2400" b="1" dirty="0"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latin typeface="Arial" pitchFamily="34" charset="0"/>
                <a:cs typeface="Arial" pitchFamily="34" charset="0"/>
              </a:rPr>
              <a:t>1995 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Nonconnah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Blvd</a:t>
            </a:r>
            <a:br>
              <a:rPr lang="en-US" sz="2400" i="1" dirty="0"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latin typeface="Arial" pitchFamily="34" charset="0"/>
                <a:cs typeface="Arial" pitchFamily="34" charset="0"/>
              </a:rPr>
              <a:t>Memphis, TN 38132</a:t>
            </a:r>
            <a:br>
              <a:rPr lang="en-US" sz="2400" i="1" dirty="0">
                <a:latin typeface="Arial" pitchFamily="34" charset="0"/>
                <a:cs typeface="Arial" pitchFamily="34" charset="0"/>
              </a:rPr>
            </a:br>
            <a:r>
              <a:rPr lang="en-US" sz="2400" b="1" i="1" dirty="0">
                <a:latin typeface="Arial" pitchFamily="34" charset="0"/>
                <a:cs typeface="Arial" pitchFamily="34" charset="0"/>
              </a:rPr>
              <a:t>901-794-9212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30" y="3680618"/>
            <a:ext cx="8426470" cy="163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Amber Harris</a:t>
            </a:r>
          </a:p>
          <a:p>
            <a:pPr marL="0" indent="0" algn="ctr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Director of Education</a:t>
            </a:r>
          </a:p>
          <a:p>
            <a:pPr marL="0" indent="0" algn="ctr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amber@wtcabc.org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6864" y="3467100"/>
            <a:ext cx="8289935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458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West Tennessee Chapter</a:t>
            </a:r>
            <a:br>
              <a:rPr lang="en-US" sz="3600" b="1" cap="none" spc="0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cap="none" spc="0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Associated Builders and Contractors</a:t>
            </a:r>
            <a:endParaRPr lang="en-US" sz="3600" b="1" cap="none" spc="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68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1066800"/>
            <a:ext cx="8915400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Safety first</a:t>
            </a:r>
          </a:p>
          <a:p>
            <a:r>
              <a:rPr lang="en-US" sz="2400" dirty="0"/>
              <a:t>Measure skills against performance standard</a:t>
            </a:r>
          </a:p>
          <a:p>
            <a:r>
              <a:rPr lang="en-US" sz="2400" dirty="0"/>
              <a:t>Download from IRC or NCCER website</a:t>
            </a:r>
          </a:p>
          <a:p>
            <a:r>
              <a:rPr lang="en-US" sz="2400" dirty="0"/>
              <a:t>Pass/Fail </a:t>
            </a:r>
          </a:p>
          <a:p>
            <a:r>
              <a:rPr lang="en-US" sz="2400" dirty="0"/>
              <a:t>Ensure trainee understands the task</a:t>
            </a:r>
          </a:p>
          <a:p>
            <a:r>
              <a:rPr lang="en-US" sz="2400" dirty="0"/>
              <a:t>Has proper tools and materials</a:t>
            </a:r>
          </a:p>
          <a:p>
            <a:r>
              <a:rPr lang="en-US" sz="2400" dirty="0"/>
              <a:t>Review each step</a:t>
            </a:r>
          </a:p>
          <a:p>
            <a:r>
              <a:rPr lang="en-US" sz="2400" dirty="0"/>
              <a:t>Retest at the discretion of the instructor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0" y="5113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PERFORMANCE PROFILES</a:t>
            </a:r>
            <a:endParaRPr lang="en-US" sz="48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715000" y="2286000"/>
            <a:ext cx="3001895" cy="3886200"/>
            <a:chOff x="3988" y="768"/>
            <a:chExt cx="1772" cy="2294"/>
          </a:xfrm>
          <a:solidFill>
            <a:schemeClr val="bg1"/>
          </a:solidFill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88" y="768"/>
              <a:ext cx="1772" cy="2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4145" y="833"/>
              <a:ext cx="1483" cy="2126"/>
              <a:chOff x="4145" y="833"/>
              <a:chExt cx="1483" cy="2126"/>
            </a:xfrm>
            <a:grpFill/>
          </p:grpSpPr>
          <p:sp>
            <p:nvSpPr>
              <p:cNvPr id="4567" name="Rectangle 5"/>
              <p:cNvSpPr>
                <a:spLocks noChangeArrowheads="1"/>
              </p:cNvSpPr>
              <p:nvPr/>
            </p:nvSpPr>
            <p:spPr bwMode="auto">
              <a:xfrm>
                <a:off x="4148" y="833"/>
                <a:ext cx="8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Pe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8" name="Rectangle 6"/>
              <p:cNvSpPr>
                <a:spLocks noChangeArrowheads="1"/>
              </p:cNvSpPr>
              <p:nvPr/>
            </p:nvSpPr>
            <p:spPr bwMode="auto">
              <a:xfrm>
                <a:off x="4202" y="833"/>
                <a:ext cx="4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9" name="Rectangle 7"/>
              <p:cNvSpPr>
                <a:spLocks noChangeArrowheads="1"/>
              </p:cNvSpPr>
              <p:nvPr/>
            </p:nvSpPr>
            <p:spPr bwMode="auto">
              <a:xfrm>
                <a:off x="4219" y="833"/>
                <a:ext cx="68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fo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0" name="Rectangle 8"/>
              <p:cNvSpPr>
                <a:spLocks noChangeArrowheads="1"/>
              </p:cNvSpPr>
              <p:nvPr/>
            </p:nvSpPr>
            <p:spPr bwMode="auto">
              <a:xfrm>
                <a:off x="4261" y="833"/>
                <a:ext cx="4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1" name="Rectangle 9"/>
              <p:cNvSpPr>
                <a:spLocks noChangeArrowheads="1"/>
              </p:cNvSpPr>
              <p:nvPr/>
            </p:nvSpPr>
            <p:spPr bwMode="auto">
              <a:xfrm>
                <a:off x="4278" y="833"/>
                <a:ext cx="66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2" name="Rectangle 10"/>
              <p:cNvSpPr>
                <a:spLocks noChangeArrowheads="1"/>
              </p:cNvSpPr>
              <p:nvPr/>
            </p:nvSpPr>
            <p:spPr bwMode="auto">
              <a:xfrm>
                <a:off x="4317" y="833"/>
                <a:ext cx="50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3" name="Rectangle 11"/>
              <p:cNvSpPr>
                <a:spLocks noChangeArrowheads="1"/>
              </p:cNvSpPr>
              <p:nvPr/>
            </p:nvSpPr>
            <p:spPr bwMode="auto">
              <a:xfrm>
                <a:off x="4342" y="833"/>
                <a:ext cx="5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4" name="Rectangle 12"/>
              <p:cNvSpPr>
                <a:spLocks noChangeArrowheads="1"/>
              </p:cNvSpPr>
              <p:nvPr/>
            </p:nvSpPr>
            <p:spPr bwMode="auto">
              <a:xfrm>
                <a:off x="4369" y="833"/>
                <a:ext cx="50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5" name="Rectangle 13"/>
              <p:cNvSpPr>
                <a:spLocks noChangeArrowheads="1"/>
              </p:cNvSpPr>
              <p:nvPr/>
            </p:nvSpPr>
            <p:spPr bwMode="auto">
              <a:xfrm>
                <a:off x="4394" y="833"/>
                <a:ext cx="50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6" name="Rectangle 14"/>
              <p:cNvSpPr>
                <a:spLocks noChangeArrowheads="1"/>
              </p:cNvSpPr>
              <p:nvPr/>
            </p:nvSpPr>
            <p:spPr bwMode="auto">
              <a:xfrm>
                <a:off x="4418" y="833"/>
                <a:ext cx="36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7" name="Rectangle 15"/>
              <p:cNvSpPr>
                <a:spLocks noChangeArrowheads="1"/>
              </p:cNvSpPr>
              <p:nvPr/>
            </p:nvSpPr>
            <p:spPr bwMode="auto">
              <a:xfrm>
                <a:off x="4431" y="833"/>
                <a:ext cx="74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Pr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8" name="Rectangle 16"/>
              <p:cNvSpPr>
                <a:spLocks noChangeArrowheads="1"/>
              </p:cNvSpPr>
              <p:nvPr/>
            </p:nvSpPr>
            <p:spPr bwMode="auto">
              <a:xfrm>
                <a:off x="4478" y="833"/>
                <a:ext cx="5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9" name="Rectangle 17"/>
              <p:cNvSpPr>
                <a:spLocks noChangeArrowheads="1"/>
              </p:cNvSpPr>
              <p:nvPr/>
            </p:nvSpPr>
            <p:spPr bwMode="auto">
              <a:xfrm>
                <a:off x="4505" y="833"/>
                <a:ext cx="5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fi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0" name="Rectangle 18"/>
              <p:cNvSpPr>
                <a:spLocks noChangeArrowheads="1"/>
              </p:cNvSpPr>
              <p:nvPr/>
            </p:nvSpPr>
            <p:spPr bwMode="auto">
              <a:xfrm>
                <a:off x="4532" y="833"/>
                <a:ext cx="36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1" name="Rectangle 19"/>
              <p:cNvSpPr>
                <a:spLocks noChangeArrowheads="1"/>
              </p:cNvSpPr>
              <p:nvPr/>
            </p:nvSpPr>
            <p:spPr bwMode="auto">
              <a:xfrm>
                <a:off x="4544" y="833"/>
                <a:ext cx="50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2" name="Rectangle 20"/>
              <p:cNvSpPr>
                <a:spLocks noChangeArrowheads="1"/>
              </p:cNvSpPr>
              <p:nvPr/>
            </p:nvSpPr>
            <p:spPr bwMode="auto">
              <a:xfrm>
                <a:off x="4569" y="833"/>
                <a:ext cx="36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3" name="Rectangle 21"/>
              <p:cNvSpPr>
                <a:spLocks noChangeArrowheads="1"/>
              </p:cNvSpPr>
              <p:nvPr/>
            </p:nvSpPr>
            <p:spPr bwMode="auto">
              <a:xfrm>
                <a:off x="4581" y="833"/>
                <a:ext cx="84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Sh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4" name="Rectangle 22"/>
              <p:cNvSpPr>
                <a:spLocks noChangeArrowheads="1"/>
              </p:cNvSpPr>
              <p:nvPr/>
            </p:nvSpPr>
            <p:spPr bwMode="auto">
              <a:xfrm>
                <a:off x="4638" y="833"/>
                <a:ext cx="50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5" name="Rectangle 23"/>
              <p:cNvSpPr>
                <a:spLocks noChangeArrowheads="1"/>
              </p:cNvSpPr>
              <p:nvPr/>
            </p:nvSpPr>
            <p:spPr bwMode="auto">
              <a:xfrm>
                <a:off x="4662" y="833"/>
                <a:ext cx="50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6" name="Rectangle 24"/>
              <p:cNvSpPr>
                <a:spLocks noChangeArrowheads="1"/>
              </p:cNvSpPr>
              <p:nvPr/>
            </p:nvSpPr>
            <p:spPr bwMode="auto">
              <a:xfrm>
                <a:off x="4687" y="833"/>
                <a:ext cx="5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t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7" name="Rectangle 25"/>
              <p:cNvSpPr>
                <a:spLocks noChangeArrowheads="1"/>
              </p:cNvSpPr>
              <p:nvPr/>
            </p:nvSpPr>
            <p:spPr bwMode="auto">
              <a:xfrm>
                <a:off x="4714" y="833"/>
                <a:ext cx="98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(Pa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8" name="Rectangle 26"/>
              <p:cNvSpPr>
                <a:spLocks noChangeArrowheads="1"/>
              </p:cNvSpPr>
              <p:nvPr/>
            </p:nvSpPr>
            <p:spPr bwMode="auto">
              <a:xfrm>
                <a:off x="4783" y="833"/>
                <a:ext cx="5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9" name="Rectangle 27"/>
              <p:cNvSpPr>
                <a:spLocks noChangeArrowheads="1"/>
              </p:cNvSpPr>
              <p:nvPr/>
            </p:nvSpPr>
            <p:spPr bwMode="auto">
              <a:xfrm>
                <a:off x="4810" y="833"/>
                <a:ext cx="50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0" name="Rectangle 28"/>
              <p:cNvSpPr>
                <a:spLocks noChangeArrowheads="1"/>
              </p:cNvSpPr>
              <p:nvPr/>
            </p:nvSpPr>
            <p:spPr bwMode="auto">
              <a:xfrm>
                <a:off x="4834" y="833"/>
                <a:ext cx="36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1" name="Rectangle 29"/>
              <p:cNvSpPr>
                <a:spLocks noChangeArrowheads="1"/>
              </p:cNvSpPr>
              <p:nvPr/>
            </p:nvSpPr>
            <p:spPr bwMode="auto">
              <a:xfrm>
                <a:off x="4847" y="833"/>
                <a:ext cx="50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2" name="Rectangle 30"/>
              <p:cNvSpPr>
                <a:spLocks noChangeArrowheads="1"/>
              </p:cNvSpPr>
              <p:nvPr/>
            </p:nvSpPr>
            <p:spPr bwMode="auto">
              <a:xfrm>
                <a:off x="4871" y="833"/>
                <a:ext cx="36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3" name="Rectangle 31"/>
              <p:cNvSpPr>
                <a:spLocks noChangeArrowheads="1"/>
              </p:cNvSpPr>
              <p:nvPr/>
            </p:nvSpPr>
            <p:spPr bwMode="auto">
              <a:xfrm>
                <a:off x="4884" y="833"/>
                <a:ext cx="5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4" name="Rectangle 32"/>
              <p:cNvSpPr>
                <a:spLocks noChangeArrowheads="1"/>
              </p:cNvSpPr>
              <p:nvPr/>
            </p:nvSpPr>
            <p:spPr bwMode="auto">
              <a:xfrm>
                <a:off x="4911" y="833"/>
                <a:ext cx="5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f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5" name="Rectangle 33"/>
              <p:cNvSpPr>
                <a:spLocks noChangeArrowheads="1"/>
              </p:cNvSpPr>
              <p:nvPr/>
            </p:nvSpPr>
            <p:spPr bwMode="auto">
              <a:xfrm>
                <a:off x="4938" y="833"/>
                <a:ext cx="50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6" name="Rectangle 34"/>
              <p:cNvSpPr>
                <a:spLocks noChangeArrowheads="1"/>
              </p:cNvSpPr>
              <p:nvPr/>
            </p:nvSpPr>
            <p:spPr bwMode="auto">
              <a:xfrm>
                <a:off x="4963" y="833"/>
                <a:ext cx="39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7" name="Rectangle 35"/>
              <p:cNvSpPr>
                <a:spLocks noChangeArrowheads="1"/>
              </p:cNvSpPr>
              <p:nvPr/>
            </p:nvSpPr>
            <p:spPr bwMode="auto">
              <a:xfrm>
                <a:off x="5261" y="833"/>
                <a:ext cx="58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8" name="Rectangle 36"/>
              <p:cNvSpPr>
                <a:spLocks noChangeArrowheads="1"/>
              </p:cNvSpPr>
              <p:nvPr/>
            </p:nvSpPr>
            <p:spPr bwMode="auto">
              <a:xfrm>
                <a:off x="5293" y="833"/>
                <a:ext cx="58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9" name="Rectangle 37"/>
              <p:cNvSpPr>
                <a:spLocks noChangeArrowheads="1"/>
              </p:cNvSpPr>
              <p:nvPr/>
            </p:nvSpPr>
            <p:spPr bwMode="auto">
              <a:xfrm>
                <a:off x="5325" y="833"/>
                <a:ext cx="58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0" name="Rectangle 38"/>
              <p:cNvSpPr>
                <a:spLocks noChangeArrowheads="1"/>
              </p:cNvSpPr>
              <p:nvPr/>
            </p:nvSpPr>
            <p:spPr bwMode="auto">
              <a:xfrm>
                <a:off x="5357" y="833"/>
                <a:ext cx="90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ER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1" name="Rectangle 39"/>
              <p:cNvSpPr>
                <a:spLocks noChangeArrowheads="1"/>
              </p:cNvSpPr>
              <p:nvPr/>
            </p:nvSpPr>
            <p:spPr bwMode="auto">
              <a:xfrm>
                <a:off x="5419" y="833"/>
                <a:ext cx="36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2" name="Rectangle 40"/>
              <p:cNvSpPr>
                <a:spLocks noChangeArrowheads="1"/>
              </p:cNvSpPr>
              <p:nvPr/>
            </p:nvSpPr>
            <p:spPr bwMode="auto">
              <a:xfrm>
                <a:off x="5431" y="833"/>
                <a:ext cx="53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3" name="Rectangle 41"/>
              <p:cNvSpPr>
                <a:spLocks noChangeArrowheads="1"/>
              </p:cNvSpPr>
              <p:nvPr/>
            </p:nvSpPr>
            <p:spPr bwMode="auto">
              <a:xfrm>
                <a:off x="5456" y="833"/>
                <a:ext cx="4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4" name="Rectangle 42"/>
              <p:cNvSpPr>
                <a:spLocks noChangeArrowheads="1"/>
              </p:cNvSpPr>
              <p:nvPr/>
            </p:nvSpPr>
            <p:spPr bwMode="auto">
              <a:xfrm>
                <a:off x="5473" y="833"/>
                <a:ext cx="50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5" name="Rectangle 43"/>
              <p:cNvSpPr>
                <a:spLocks noChangeArrowheads="1"/>
              </p:cNvSpPr>
              <p:nvPr/>
            </p:nvSpPr>
            <p:spPr bwMode="auto">
              <a:xfrm>
                <a:off x="5497" y="833"/>
                <a:ext cx="36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6" name="Rectangle 44"/>
              <p:cNvSpPr>
                <a:spLocks noChangeArrowheads="1"/>
              </p:cNvSpPr>
              <p:nvPr/>
            </p:nvSpPr>
            <p:spPr bwMode="auto">
              <a:xfrm>
                <a:off x="5510" y="833"/>
                <a:ext cx="5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7" name="Rectangle 45"/>
              <p:cNvSpPr>
                <a:spLocks noChangeArrowheads="1"/>
              </p:cNvSpPr>
              <p:nvPr/>
            </p:nvSpPr>
            <p:spPr bwMode="auto">
              <a:xfrm>
                <a:off x="5537" y="833"/>
                <a:ext cx="36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8" name="Rectangle 46"/>
              <p:cNvSpPr>
                <a:spLocks noChangeArrowheads="1"/>
              </p:cNvSpPr>
              <p:nvPr/>
            </p:nvSpPr>
            <p:spPr bwMode="auto">
              <a:xfrm>
                <a:off x="5549" y="833"/>
                <a:ext cx="5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9" name="Rectangle 47"/>
              <p:cNvSpPr>
                <a:spLocks noChangeArrowheads="1"/>
              </p:cNvSpPr>
              <p:nvPr/>
            </p:nvSpPr>
            <p:spPr bwMode="auto">
              <a:xfrm>
                <a:off x="5576" y="833"/>
                <a:ext cx="52" cy="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0" name="Rectangle 48"/>
              <p:cNvSpPr>
                <a:spLocks noChangeArrowheads="1"/>
              </p:cNvSpPr>
              <p:nvPr/>
            </p:nvSpPr>
            <p:spPr bwMode="auto">
              <a:xfrm>
                <a:off x="4145" y="285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1" name="Rectangle 49"/>
              <p:cNvSpPr>
                <a:spLocks noChangeArrowheads="1"/>
              </p:cNvSpPr>
              <p:nvPr/>
            </p:nvSpPr>
            <p:spPr bwMode="auto">
              <a:xfrm>
                <a:off x="4163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2" name="Rectangle 50"/>
              <p:cNvSpPr>
                <a:spLocks noChangeArrowheads="1"/>
              </p:cNvSpPr>
              <p:nvPr/>
            </p:nvSpPr>
            <p:spPr bwMode="auto">
              <a:xfrm>
                <a:off x="4177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3" name="Rectangle 51"/>
              <p:cNvSpPr>
                <a:spLocks noChangeArrowheads="1"/>
              </p:cNvSpPr>
              <p:nvPr/>
            </p:nvSpPr>
            <p:spPr bwMode="auto">
              <a:xfrm>
                <a:off x="4191" y="2856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yri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4" name="Rectangle 52"/>
              <p:cNvSpPr>
                <a:spLocks noChangeArrowheads="1"/>
              </p:cNvSpPr>
              <p:nvPr/>
            </p:nvSpPr>
            <p:spPr bwMode="auto">
              <a:xfrm>
                <a:off x="4218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5" name="Rectangle 53"/>
              <p:cNvSpPr>
                <a:spLocks noChangeArrowheads="1"/>
              </p:cNvSpPr>
              <p:nvPr/>
            </p:nvSpPr>
            <p:spPr bwMode="auto">
              <a:xfrm>
                <a:off x="4232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6" name="Rectangle 54"/>
              <p:cNvSpPr>
                <a:spLocks noChangeArrowheads="1"/>
              </p:cNvSpPr>
              <p:nvPr/>
            </p:nvSpPr>
            <p:spPr bwMode="auto">
              <a:xfrm>
                <a:off x="4245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7" name="Rectangle 55"/>
              <p:cNvSpPr>
                <a:spLocks noChangeArrowheads="1"/>
              </p:cNvSpPr>
              <p:nvPr/>
            </p:nvSpPr>
            <p:spPr bwMode="auto">
              <a:xfrm>
                <a:off x="4252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8" name="Rectangle 56"/>
              <p:cNvSpPr>
                <a:spLocks noChangeArrowheads="1"/>
              </p:cNvSpPr>
              <p:nvPr/>
            </p:nvSpPr>
            <p:spPr bwMode="auto">
              <a:xfrm>
                <a:off x="4259" y="2856"/>
                <a:ext cx="3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©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9" name="Rectangle 57"/>
              <p:cNvSpPr>
                <a:spLocks noChangeArrowheads="1"/>
              </p:cNvSpPr>
              <p:nvPr/>
            </p:nvSpPr>
            <p:spPr bwMode="auto">
              <a:xfrm>
                <a:off x="4278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0" name="Rectangle 58"/>
              <p:cNvSpPr>
                <a:spLocks noChangeArrowheads="1"/>
              </p:cNvSpPr>
              <p:nvPr/>
            </p:nvSpPr>
            <p:spPr bwMode="auto">
              <a:xfrm>
                <a:off x="4285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1" name="Rectangle 59"/>
              <p:cNvSpPr>
                <a:spLocks noChangeArrowheads="1"/>
              </p:cNvSpPr>
              <p:nvPr/>
            </p:nvSpPr>
            <p:spPr bwMode="auto">
              <a:xfrm>
                <a:off x="4299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2" name="Rectangle 60"/>
              <p:cNvSpPr>
                <a:spLocks noChangeArrowheads="1"/>
              </p:cNvSpPr>
              <p:nvPr/>
            </p:nvSpPr>
            <p:spPr bwMode="auto">
              <a:xfrm>
                <a:off x="4313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3" name="Rectangle 61"/>
              <p:cNvSpPr>
                <a:spLocks noChangeArrowheads="1"/>
              </p:cNvSpPr>
              <p:nvPr/>
            </p:nvSpPr>
            <p:spPr bwMode="auto">
              <a:xfrm>
                <a:off x="4327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4" name="Rectangle 62"/>
              <p:cNvSpPr>
                <a:spLocks noChangeArrowheads="1"/>
              </p:cNvSpPr>
              <p:nvPr/>
            </p:nvSpPr>
            <p:spPr bwMode="auto">
              <a:xfrm>
                <a:off x="4341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5" name="Rectangle 63"/>
              <p:cNvSpPr>
                <a:spLocks noChangeArrowheads="1"/>
              </p:cNvSpPr>
              <p:nvPr/>
            </p:nvSpPr>
            <p:spPr bwMode="auto">
              <a:xfrm>
                <a:off x="4348" y="285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6" name="Rectangle 64"/>
              <p:cNvSpPr>
                <a:spLocks noChangeArrowheads="1"/>
              </p:cNvSpPr>
              <p:nvPr/>
            </p:nvSpPr>
            <p:spPr bwMode="auto">
              <a:xfrm>
                <a:off x="4366" y="285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7" name="Rectangle 65"/>
              <p:cNvSpPr>
                <a:spLocks noChangeArrowheads="1"/>
              </p:cNvSpPr>
              <p:nvPr/>
            </p:nvSpPr>
            <p:spPr bwMode="auto">
              <a:xfrm>
                <a:off x="4384" y="285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8" name="Rectangle 66"/>
              <p:cNvSpPr>
                <a:spLocks noChangeArrowheads="1"/>
              </p:cNvSpPr>
              <p:nvPr/>
            </p:nvSpPr>
            <p:spPr bwMode="auto">
              <a:xfrm>
                <a:off x="4402" y="2856"/>
                <a:ext cx="5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9" name="Rectangle 67"/>
              <p:cNvSpPr>
                <a:spLocks noChangeArrowheads="1"/>
              </p:cNvSpPr>
              <p:nvPr/>
            </p:nvSpPr>
            <p:spPr bwMode="auto">
              <a:xfrm>
                <a:off x="4437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0" name="Rectangle 68"/>
              <p:cNvSpPr>
                <a:spLocks noChangeArrowheads="1"/>
              </p:cNvSpPr>
              <p:nvPr/>
            </p:nvSpPr>
            <p:spPr bwMode="auto">
              <a:xfrm>
                <a:off x="4444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1" name="Rectangle 69"/>
              <p:cNvSpPr>
                <a:spLocks noChangeArrowheads="1"/>
              </p:cNvSpPr>
              <p:nvPr/>
            </p:nvSpPr>
            <p:spPr bwMode="auto">
              <a:xfrm>
                <a:off x="4451" y="2856"/>
                <a:ext cx="5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2" name="Rectangle 70"/>
              <p:cNvSpPr>
                <a:spLocks noChangeArrowheads="1"/>
              </p:cNvSpPr>
              <p:nvPr/>
            </p:nvSpPr>
            <p:spPr bwMode="auto">
              <a:xfrm>
                <a:off x="4482" y="2856"/>
                <a:ext cx="5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rmi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3" name="Rectangle 71"/>
              <p:cNvSpPr>
                <a:spLocks noChangeArrowheads="1"/>
              </p:cNvSpPr>
              <p:nvPr/>
            </p:nvSpPr>
            <p:spPr bwMode="auto">
              <a:xfrm>
                <a:off x="4517" y="2856"/>
                <a:ext cx="5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ssi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4" name="Rectangle 72"/>
              <p:cNvSpPr>
                <a:spLocks noChangeArrowheads="1"/>
              </p:cNvSpPr>
              <p:nvPr/>
            </p:nvSpPr>
            <p:spPr bwMode="auto">
              <a:xfrm>
                <a:off x="4547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5" name="Rectangle 73"/>
              <p:cNvSpPr>
                <a:spLocks noChangeArrowheads="1"/>
              </p:cNvSpPr>
              <p:nvPr/>
            </p:nvSpPr>
            <p:spPr bwMode="auto">
              <a:xfrm>
                <a:off x="4561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6" name="Rectangle 74"/>
              <p:cNvSpPr>
                <a:spLocks noChangeArrowheads="1"/>
              </p:cNvSpPr>
              <p:nvPr/>
            </p:nvSpPr>
            <p:spPr bwMode="auto">
              <a:xfrm>
                <a:off x="4575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7" name="Rectangle 75"/>
              <p:cNvSpPr>
                <a:spLocks noChangeArrowheads="1"/>
              </p:cNvSpPr>
              <p:nvPr/>
            </p:nvSpPr>
            <p:spPr bwMode="auto">
              <a:xfrm>
                <a:off x="4582" y="2856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8" name="Rectangle 76"/>
              <p:cNvSpPr>
                <a:spLocks noChangeArrowheads="1"/>
              </p:cNvSpPr>
              <p:nvPr/>
            </p:nvSpPr>
            <p:spPr bwMode="auto">
              <a:xfrm>
                <a:off x="4588" y="2856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9" name="Rectangle 77"/>
              <p:cNvSpPr>
                <a:spLocks noChangeArrowheads="1"/>
              </p:cNvSpPr>
              <p:nvPr/>
            </p:nvSpPr>
            <p:spPr bwMode="auto">
              <a:xfrm>
                <a:off x="4608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0" name="Rectangle 78"/>
              <p:cNvSpPr>
                <a:spLocks noChangeArrowheads="1"/>
              </p:cNvSpPr>
              <p:nvPr/>
            </p:nvSpPr>
            <p:spPr bwMode="auto">
              <a:xfrm>
                <a:off x="4622" y="2856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1" name="Rectangle 79"/>
              <p:cNvSpPr>
                <a:spLocks noChangeArrowheads="1"/>
              </p:cNvSpPr>
              <p:nvPr/>
            </p:nvSpPr>
            <p:spPr bwMode="auto">
              <a:xfrm>
                <a:off x="4644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2" name="Rectangle 80"/>
              <p:cNvSpPr>
                <a:spLocks noChangeArrowheads="1"/>
              </p:cNvSpPr>
              <p:nvPr/>
            </p:nvSpPr>
            <p:spPr bwMode="auto">
              <a:xfrm>
                <a:off x="4658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3" name="Rectangle 81"/>
              <p:cNvSpPr>
                <a:spLocks noChangeArrowheads="1"/>
              </p:cNvSpPr>
              <p:nvPr/>
            </p:nvSpPr>
            <p:spPr bwMode="auto">
              <a:xfrm>
                <a:off x="4665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4" name="Rectangle 82"/>
              <p:cNvSpPr>
                <a:spLocks noChangeArrowheads="1"/>
              </p:cNvSpPr>
              <p:nvPr/>
            </p:nvSpPr>
            <p:spPr bwMode="auto">
              <a:xfrm>
                <a:off x="4679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5" name="Rectangle 83"/>
              <p:cNvSpPr>
                <a:spLocks noChangeArrowheads="1"/>
              </p:cNvSpPr>
              <p:nvPr/>
            </p:nvSpPr>
            <p:spPr bwMode="auto">
              <a:xfrm>
                <a:off x="4693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6" name="Rectangle 84"/>
              <p:cNvSpPr>
                <a:spLocks noChangeArrowheads="1"/>
              </p:cNvSpPr>
              <p:nvPr/>
            </p:nvSpPr>
            <p:spPr bwMode="auto">
              <a:xfrm>
                <a:off x="4700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7" name="Rectangle 85"/>
              <p:cNvSpPr>
                <a:spLocks noChangeArrowheads="1"/>
              </p:cNvSpPr>
              <p:nvPr/>
            </p:nvSpPr>
            <p:spPr bwMode="auto">
              <a:xfrm>
                <a:off x="4707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8" name="Rectangle 86"/>
              <p:cNvSpPr>
                <a:spLocks noChangeArrowheads="1"/>
              </p:cNvSpPr>
              <p:nvPr/>
            </p:nvSpPr>
            <p:spPr bwMode="auto">
              <a:xfrm>
                <a:off x="4721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9" name="Rectangle 87"/>
              <p:cNvSpPr>
                <a:spLocks noChangeArrowheads="1"/>
              </p:cNvSpPr>
              <p:nvPr/>
            </p:nvSpPr>
            <p:spPr bwMode="auto">
              <a:xfrm>
                <a:off x="4728" y="2856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0" name="Rectangle 88"/>
              <p:cNvSpPr>
                <a:spLocks noChangeArrowheads="1"/>
              </p:cNvSpPr>
              <p:nvPr/>
            </p:nvSpPr>
            <p:spPr bwMode="auto">
              <a:xfrm>
                <a:off x="4750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1" name="Rectangle 89"/>
              <p:cNvSpPr>
                <a:spLocks noChangeArrowheads="1"/>
              </p:cNvSpPr>
              <p:nvPr/>
            </p:nvSpPr>
            <p:spPr bwMode="auto">
              <a:xfrm>
                <a:off x="4764" y="2856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2" name="Rectangle 90"/>
              <p:cNvSpPr>
                <a:spLocks noChangeArrowheads="1"/>
              </p:cNvSpPr>
              <p:nvPr/>
            </p:nvSpPr>
            <p:spPr bwMode="auto">
              <a:xfrm>
                <a:off x="4786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3" name="Rectangle 91"/>
              <p:cNvSpPr>
                <a:spLocks noChangeArrowheads="1"/>
              </p:cNvSpPr>
              <p:nvPr/>
            </p:nvSpPr>
            <p:spPr bwMode="auto">
              <a:xfrm>
                <a:off x="4800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4" name="Rectangle 92"/>
              <p:cNvSpPr>
                <a:spLocks noChangeArrowheads="1"/>
              </p:cNvSpPr>
              <p:nvPr/>
            </p:nvSpPr>
            <p:spPr bwMode="auto">
              <a:xfrm>
                <a:off x="4814" y="2856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5" name="Rectangle 93"/>
              <p:cNvSpPr>
                <a:spLocks noChangeArrowheads="1"/>
              </p:cNvSpPr>
              <p:nvPr/>
            </p:nvSpPr>
            <p:spPr bwMode="auto">
              <a:xfrm>
                <a:off x="4841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6" name="Rectangle 94"/>
              <p:cNvSpPr>
                <a:spLocks noChangeArrowheads="1"/>
              </p:cNvSpPr>
              <p:nvPr/>
            </p:nvSpPr>
            <p:spPr bwMode="auto">
              <a:xfrm>
                <a:off x="4848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7" name="Rectangle 95"/>
              <p:cNvSpPr>
                <a:spLocks noChangeArrowheads="1"/>
              </p:cNvSpPr>
              <p:nvPr/>
            </p:nvSpPr>
            <p:spPr bwMode="auto">
              <a:xfrm>
                <a:off x="4855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8" name="Rectangle 96"/>
              <p:cNvSpPr>
                <a:spLocks noChangeArrowheads="1"/>
              </p:cNvSpPr>
              <p:nvPr/>
            </p:nvSpPr>
            <p:spPr bwMode="auto">
              <a:xfrm>
                <a:off x="4869" y="2856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9" name="Rectangle 97"/>
              <p:cNvSpPr>
                <a:spLocks noChangeArrowheads="1"/>
              </p:cNvSpPr>
              <p:nvPr/>
            </p:nvSpPr>
            <p:spPr bwMode="auto">
              <a:xfrm>
                <a:off x="4874" y="2856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0" name="Rectangle 98"/>
              <p:cNvSpPr>
                <a:spLocks noChangeArrowheads="1"/>
              </p:cNvSpPr>
              <p:nvPr/>
            </p:nvSpPr>
            <p:spPr bwMode="auto">
              <a:xfrm>
                <a:off x="4894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1" name="Rectangle 99"/>
              <p:cNvSpPr>
                <a:spLocks noChangeArrowheads="1"/>
              </p:cNvSpPr>
              <p:nvPr/>
            </p:nvSpPr>
            <p:spPr bwMode="auto">
              <a:xfrm>
                <a:off x="4908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2" name="Rectangle 100"/>
              <p:cNvSpPr>
                <a:spLocks noChangeArrowheads="1"/>
              </p:cNvSpPr>
              <p:nvPr/>
            </p:nvSpPr>
            <p:spPr bwMode="auto">
              <a:xfrm>
                <a:off x="4922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3" name="Rectangle 101"/>
              <p:cNvSpPr>
                <a:spLocks noChangeArrowheads="1"/>
              </p:cNvSpPr>
              <p:nvPr/>
            </p:nvSpPr>
            <p:spPr bwMode="auto">
              <a:xfrm>
                <a:off x="4936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4" name="Rectangle 102"/>
              <p:cNvSpPr>
                <a:spLocks noChangeArrowheads="1"/>
              </p:cNvSpPr>
              <p:nvPr/>
            </p:nvSpPr>
            <p:spPr bwMode="auto">
              <a:xfrm>
                <a:off x="4950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5" name="Rectangle 103"/>
              <p:cNvSpPr>
                <a:spLocks noChangeArrowheads="1"/>
              </p:cNvSpPr>
              <p:nvPr/>
            </p:nvSpPr>
            <p:spPr bwMode="auto">
              <a:xfrm>
                <a:off x="4957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6" name="Rectangle 104"/>
              <p:cNvSpPr>
                <a:spLocks noChangeArrowheads="1"/>
              </p:cNvSpPr>
              <p:nvPr/>
            </p:nvSpPr>
            <p:spPr bwMode="auto">
              <a:xfrm>
                <a:off x="4971" y="2856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7" name="Rectangle 105"/>
              <p:cNvSpPr>
                <a:spLocks noChangeArrowheads="1"/>
              </p:cNvSpPr>
              <p:nvPr/>
            </p:nvSpPr>
            <p:spPr bwMode="auto">
              <a:xfrm>
                <a:off x="4993" y="2856"/>
                <a:ext cx="36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8" name="Rectangle 106"/>
              <p:cNvSpPr>
                <a:spLocks noChangeArrowheads="1"/>
              </p:cNvSpPr>
              <p:nvPr/>
            </p:nvSpPr>
            <p:spPr bwMode="auto">
              <a:xfrm>
                <a:off x="5011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9" name="Rectangle 107"/>
              <p:cNvSpPr>
                <a:spLocks noChangeArrowheads="1"/>
              </p:cNvSpPr>
              <p:nvPr/>
            </p:nvSpPr>
            <p:spPr bwMode="auto">
              <a:xfrm>
                <a:off x="5025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0" name="Rectangle 108"/>
              <p:cNvSpPr>
                <a:spLocks noChangeArrowheads="1"/>
              </p:cNvSpPr>
              <p:nvPr/>
            </p:nvSpPr>
            <p:spPr bwMode="auto">
              <a:xfrm>
                <a:off x="5039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1" name="Rectangle 109"/>
              <p:cNvSpPr>
                <a:spLocks noChangeArrowheads="1"/>
              </p:cNvSpPr>
              <p:nvPr/>
            </p:nvSpPr>
            <p:spPr bwMode="auto">
              <a:xfrm>
                <a:off x="5053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2" name="Rectangle 110"/>
              <p:cNvSpPr>
                <a:spLocks noChangeArrowheads="1"/>
              </p:cNvSpPr>
              <p:nvPr/>
            </p:nvSpPr>
            <p:spPr bwMode="auto">
              <a:xfrm>
                <a:off x="5060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3" name="Rectangle 111"/>
              <p:cNvSpPr>
                <a:spLocks noChangeArrowheads="1"/>
              </p:cNvSpPr>
              <p:nvPr/>
            </p:nvSpPr>
            <p:spPr bwMode="auto">
              <a:xfrm>
                <a:off x="5067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4" name="Rectangle 112"/>
              <p:cNvSpPr>
                <a:spLocks noChangeArrowheads="1"/>
              </p:cNvSpPr>
              <p:nvPr/>
            </p:nvSpPr>
            <p:spPr bwMode="auto">
              <a:xfrm>
                <a:off x="5081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5" name="Rectangle 113"/>
              <p:cNvSpPr>
                <a:spLocks noChangeArrowheads="1"/>
              </p:cNvSpPr>
              <p:nvPr/>
            </p:nvSpPr>
            <p:spPr bwMode="auto">
              <a:xfrm>
                <a:off x="5095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6" name="Rectangle 114"/>
              <p:cNvSpPr>
                <a:spLocks noChangeArrowheads="1"/>
              </p:cNvSpPr>
              <p:nvPr/>
            </p:nvSpPr>
            <p:spPr bwMode="auto">
              <a:xfrm>
                <a:off x="5102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7" name="Rectangle 115"/>
              <p:cNvSpPr>
                <a:spLocks noChangeArrowheads="1"/>
              </p:cNvSpPr>
              <p:nvPr/>
            </p:nvSpPr>
            <p:spPr bwMode="auto">
              <a:xfrm>
                <a:off x="5109" y="2856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8" name="Rectangle 116"/>
              <p:cNvSpPr>
                <a:spLocks noChangeArrowheads="1"/>
              </p:cNvSpPr>
              <p:nvPr/>
            </p:nvSpPr>
            <p:spPr bwMode="auto">
              <a:xfrm>
                <a:off x="5135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9" name="Rectangle 117"/>
              <p:cNvSpPr>
                <a:spLocks noChangeArrowheads="1"/>
              </p:cNvSpPr>
              <p:nvPr/>
            </p:nvSpPr>
            <p:spPr bwMode="auto">
              <a:xfrm>
                <a:off x="5149" y="2856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0" name="Rectangle 118"/>
              <p:cNvSpPr>
                <a:spLocks noChangeArrowheads="1"/>
              </p:cNvSpPr>
              <p:nvPr/>
            </p:nvSpPr>
            <p:spPr bwMode="auto">
              <a:xfrm>
                <a:off x="5155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1" name="Rectangle 119"/>
              <p:cNvSpPr>
                <a:spLocks noChangeArrowheads="1"/>
              </p:cNvSpPr>
              <p:nvPr/>
            </p:nvSpPr>
            <p:spPr bwMode="auto">
              <a:xfrm>
                <a:off x="5169" y="2856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2" name="Rectangle 120"/>
              <p:cNvSpPr>
                <a:spLocks noChangeArrowheads="1"/>
              </p:cNvSpPr>
              <p:nvPr/>
            </p:nvSpPr>
            <p:spPr bwMode="auto">
              <a:xfrm>
                <a:off x="5188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3" name="Rectangle 121"/>
              <p:cNvSpPr>
                <a:spLocks noChangeArrowheads="1"/>
              </p:cNvSpPr>
              <p:nvPr/>
            </p:nvSpPr>
            <p:spPr bwMode="auto">
              <a:xfrm>
                <a:off x="5203" y="2856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4" name="Rectangle 122"/>
              <p:cNvSpPr>
                <a:spLocks noChangeArrowheads="1"/>
              </p:cNvSpPr>
              <p:nvPr/>
            </p:nvSpPr>
            <p:spPr bwMode="auto">
              <a:xfrm>
                <a:off x="5225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5" name="Rectangle 123"/>
              <p:cNvSpPr>
                <a:spLocks noChangeArrowheads="1"/>
              </p:cNvSpPr>
              <p:nvPr/>
            </p:nvSpPr>
            <p:spPr bwMode="auto">
              <a:xfrm>
                <a:off x="5232" y="2856"/>
                <a:ext cx="2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6" name="Rectangle 124"/>
              <p:cNvSpPr>
                <a:spLocks noChangeArrowheads="1"/>
              </p:cNvSpPr>
              <p:nvPr/>
            </p:nvSpPr>
            <p:spPr bwMode="auto">
              <a:xfrm>
                <a:off x="5239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7" name="Rectangle 125"/>
              <p:cNvSpPr>
                <a:spLocks noChangeArrowheads="1"/>
              </p:cNvSpPr>
              <p:nvPr/>
            </p:nvSpPr>
            <p:spPr bwMode="auto">
              <a:xfrm>
                <a:off x="5253" y="2856"/>
                <a:ext cx="3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8" name="Rectangle 126"/>
              <p:cNvSpPr>
                <a:spLocks noChangeArrowheads="1"/>
              </p:cNvSpPr>
              <p:nvPr/>
            </p:nvSpPr>
            <p:spPr bwMode="auto">
              <a:xfrm>
                <a:off x="5268" y="2856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9" name="Rectangle 127"/>
              <p:cNvSpPr>
                <a:spLocks noChangeArrowheads="1"/>
              </p:cNvSpPr>
              <p:nvPr/>
            </p:nvSpPr>
            <p:spPr bwMode="auto">
              <a:xfrm>
                <a:off x="5274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0" name="Rectangle 128"/>
              <p:cNvSpPr>
                <a:spLocks noChangeArrowheads="1"/>
              </p:cNvSpPr>
              <p:nvPr/>
            </p:nvSpPr>
            <p:spPr bwMode="auto">
              <a:xfrm>
                <a:off x="5288" y="2856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1" name="Rectangle 129"/>
              <p:cNvSpPr>
                <a:spLocks noChangeArrowheads="1"/>
              </p:cNvSpPr>
              <p:nvPr/>
            </p:nvSpPr>
            <p:spPr bwMode="auto">
              <a:xfrm>
                <a:off x="5314" y="2856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2" name="Rectangle 130"/>
              <p:cNvSpPr>
                <a:spLocks noChangeArrowheads="1"/>
              </p:cNvSpPr>
              <p:nvPr/>
            </p:nvSpPr>
            <p:spPr bwMode="auto">
              <a:xfrm>
                <a:off x="5320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3" name="Rectangle 131"/>
              <p:cNvSpPr>
                <a:spLocks noChangeArrowheads="1"/>
              </p:cNvSpPr>
              <p:nvPr/>
            </p:nvSpPr>
            <p:spPr bwMode="auto">
              <a:xfrm>
                <a:off x="5327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4" name="Rectangle 132"/>
              <p:cNvSpPr>
                <a:spLocks noChangeArrowheads="1"/>
              </p:cNvSpPr>
              <p:nvPr/>
            </p:nvSpPr>
            <p:spPr bwMode="auto">
              <a:xfrm>
                <a:off x="5341" y="2856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5" name="Rectangle 133"/>
              <p:cNvSpPr>
                <a:spLocks noChangeArrowheads="1"/>
              </p:cNvSpPr>
              <p:nvPr/>
            </p:nvSpPr>
            <p:spPr bwMode="auto">
              <a:xfrm>
                <a:off x="5367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6" name="Rectangle 134"/>
              <p:cNvSpPr>
                <a:spLocks noChangeArrowheads="1"/>
              </p:cNvSpPr>
              <p:nvPr/>
            </p:nvSpPr>
            <p:spPr bwMode="auto">
              <a:xfrm>
                <a:off x="5374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7" name="Rectangle 135"/>
              <p:cNvSpPr>
                <a:spLocks noChangeArrowheads="1"/>
              </p:cNvSpPr>
              <p:nvPr/>
            </p:nvSpPr>
            <p:spPr bwMode="auto">
              <a:xfrm>
                <a:off x="5388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8" name="Rectangle 136"/>
              <p:cNvSpPr>
                <a:spLocks noChangeArrowheads="1"/>
              </p:cNvSpPr>
              <p:nvPr/>
            </p:nvSpPr>
            <p:spPr bwMode="auto">
              <a:xfrm>
                <a:off x="5402" y="2856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9" name="Rectangle 137"/>
              <p:cNvSpPr>
                <a:spLocks noChangeArrowheads="1"/>
              </p:cNvSpPr>
              <p:nvPr/>
            </p:nvSpPr>
            <p:spPr bwMode="auto">
              <a:xfrm>
                <a:off x="5408" y="2856"/>
                <a:ext cx="3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0" name="Rectangle 138"/>
              <p:cNvSpPr>
                <a:spLocks noChangeArrowheads="1"/>
              </p:cNvSpPr>
              <p:nvPr/>
            </p:nvSpPr>
            <p:spPr bwMode="auto">
              <a:xfrm>
                <a:off x="5427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1" name="Rectangle 139"/>
              <p:cNvSpPr>
                <a:spLocks noChangeArrowheads="1"/>
              </p:cNvSpPr>
              <p:nvPr/>
            </p:nvSpPr>
            <p:spPr bwMode="auto">
              <a:xfrm>
                <a:off x="5441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2" name="Rectangle 140"/>
              <p:cNvSpPr>
                <a:spLocks noChangeArrowheads="1"/>
              </p:cNvSpPr>
              <p:nvPr/>
            </p:nvSpPr>
            <p:spPr bwMode="auto">
              <a:xfrm>
                <a:off x="5455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3" name="Rectangle 141"/>
              <p:cNvSpPr>
                <a:spLocks noChangeArrowheads="1"/>
              </p:cNvSpPr>
              <p:nvPr/>
            </p:nvSpPr>
            <p:spPr bwMode="auto">
              <a:xfrm>
                <a:off x="5469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4" name="Rectangle 142"/>
              <p:cNvSpPr>
                <a:spLocks noChangeArrowheads="1"/>
              </p:cNvSpPr>
              <p:nvPr/>
            </p:nvSpPr>
            <p:spPr bwMode="auto">
              <a:xfrm>
                <a:off x="5476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5" name="Rectangle 143"/>
              <p:cNvSpPr>
                <a:spLocks noChangeArrowheads="1"/>
              </p:cNvSpPr>
              <p:nvPr/>
            </p:nvSpPr>
            <p:spPr bwMode="auto">
              <a:xfrm>
                <a:off x="5483" y="285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6" name="Rectangle 144"/>
              <p:cNvSpPr>
                <a:spLocks noChangeArrowheads="1"/>
              </p:cNvSpPr>
              <p:nvPr/>
            </p:nvSpPr>
            <p:spPr bwMode="auto">
              <a:xfrm>
                <a:off x="5497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7" name="Rectangle 145"/>
              <p:cNvSpPr>
                <a:spLocks noChangeArrowheads="1"/>
              </p:cNvSpPr>
              <p:nvPr/>
            </p:nvSpPr>
            <p:spPr bwMode="auto">
              <a:xfrm>
                <a:off x="5511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8" name="Rectangle 146"/>
              <p:cNvSpPr>
                <a:spLocks noChangeArrowheads="1"/>
              </p:cNvSpPr>
              <p:nvPr/>
            </p:nvSpPr>
            <p:spPr bwMode="auto">
              <a:xfrm>
                <a:off x="5518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9" name="Rectangle 147"/>
              <p:cNvSpPr>
                <a:spLocks noChangeArrowheads="1"/>
              </p:cNvSpPr>
              <p:nvPr/>
            </p:nvSpPr>
            <p:spPr bwMode="auto">
              <a:xfrm>
                <a:off x="5525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0" name="Rectangle 148"/>
              <p:cNvSpPr>
                <a:spLocks noChangeArrowheads="1"/>
              </p:cNvSpPr>
              <p:nvPr/>
            </p:nvSpPr>
            <p:spPr bwMode="auto">
              <a:xfrm>
                <a:off x="5539" y="285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1" name="Rectangle 149"/>
              <p:cNvSpPr>
                <a:spLocks noChangeArrowheads="1"/>
              </p:cNvSpPr>
              <p:nvPr/>
            </p:nvSpPr>
            <p:spPr bwMode="auto">
              <a:xfrm>
                <a:off x="5553" y="2856"/>
                <a:ext cx="4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2" name="Rectangle 150"/>
              <p:cNvSpPr>
                <a:spLocks noChangeArrowheads="1"/>
              </p:cNvSpPr>
              <p:nvPr/>
            </p:nvSpPr>
            <p:spPr bwMode="auto">
              <a:xfrm>
                <a:off x="5579" y="285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3" name="Rectangle 151"/>
              <p:cNvSpPr>
                <a:spLocks noChangeArrowheads="1"/>
              </p:cNvSpPr>
              <p:nvPr/>
            </p:nvSpPr>
            <p:spPr bwMode="auto">
              <a:xfrm>
                <a:off x="4145" y="2886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4" name="Rectangle 152"/>
              <p:cNvSpPr>
                <a:spLocks noChangeArrowheads="1"/>
              </p:cNvSpPr>
              <p:nvPr/>
            </p:nvSpPr>
            <p:spPr bwMode="auto">
              <a:xfrm>
                <a:off x="4172" y="288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5" name="Rectangle 153"/>
              <p:cNvSpPr>
                <a:spLocks noChangeArrowheads="1"/>
              </p:cNvSpPr>
              <p:nvPr/>
            </p:nvSpPr>
            <p:spPr bwMode="auto">
              <a:xfrm>
                <a:off x="4186" y="2886"/>
                <a:ext cx="3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6" name="Rectangle 154"/>
              <p:cNvSpPr>
                <a:spLocks noChangeArrowheads="1"/>
              </p:cNvSpPr>
              <p:nvPr/>
            </p:nvSpPr>
            <p:spPr bwMode="auto">
              <a:xfrm>
                <a:off x="4205" y="2886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7" name="Rectangle 155"/>
              <p:cNvSpPr>
                <a:spLocks noChangeArrowheads="1"/>
              </p:cNvSpPr>
              <p:nvPr/>
            </p:nvSpPr>
            <p:spPr bwMode="auto">
              <a:xfrm>
                <a:off x="4232" y="288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8" name="Rectangle 156"/>
              <p:cNvSpPr>
                <a:spLocks noChangeArrowheads="1"/>
              </p:cNvSpPr>
              <p:nvPr/>
            </p:nvSpPr>
            <p:spPr bwMode="auto">
              <a:xfrm>
                <a:off x="4246" y="288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9" name="Rectangle 157"/>
              <p:cNvSpPr>
                <a:spLocks noChangeArrowheads="1"/>
              </p:cNvSpPr>
              <p:nvPr/>
            </p:nvSpPr>
            <p:spPr bwMode="auto">
              <a:xfrm>
                <a:off x="4253" y="288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0" name="Rectangle 158"/>
              <p:cNvSpPr>
                <a:spLocks noChangeArrowheads="1"/>
              </p:cNvSpPr>
              <p:nvPr/>
            </p:nvSpPr>
            <p:spPr bwMode="auto">
              <a:xfrm>
                <a:off x="4267" y="2886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1" name="Rectangle 159"/>
              <p:cNvSpPr>
                <a:spLocks noChangeArrowheads="1"/>
              </p:cNvSpPr>
              <p:nvPr/>
            </p:nvSpPr>
            <p:spPr bwMode="auto">
              <a:xfrm>
                <a:off x="4272" y="288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2" name="Rectangle 160"/>
              <p:cNvSpPr>
                <a:spLocks noChangeArrowheads="1"/>
              </p:cNvSpPr>
              <p:nvPr/>
            </p:nvSpPr>
            <p:spPr bwMode="auto">
              <a:xfrm>
                <a:off x="4286" y="2886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3" name="Rectangle 161"/>
              <p:cNvSpPr>
                <a:spLocks noChangeArrowheads="1"/>
              </p:cNvSpPr>
              <p:nvPr/>
            </p:nvSpPr>
            <p:spPr bwMode="auto">
              <a:xfrm>
                <a:off x="4306" y="288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4" name="Rectangle 162"/>
              <p:cNvSpPr>
                <a:spLocks noChangeArrowheads="1"/>
              </p:cNvSpPr>
              <p:nvPr/>
            </p:nvSpPr>
            <p:spPr bwMode="auto">
              <a:xfrm>
                <a:off x="4313" y="288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5" name="Rectangle 163"/>
              <p:cNvSpPr>
                <a:spLocks noChangeArrowheads="1"/>
              </p:cNvSpPr>
              <p:nvPr/>
            </p:nvSpPr>
            <p:spPr bwMode="auto">
              <a:xfrm>
                <a:off x="4327" y="2886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6" name="Rectangle 164"/>
              <p:cNvSpPr>
                <a:spLocks noChangeArrowheads="1"/>
              </p:cNvSpPr>
              <p:nvPr/>
            </p:nvSpPr>
            <p:spPr bwMode="auto">
              <a:xfrm>
                <a:off x="4332" y="2886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7" name="Rectangle 165"/>
              <p:cNvSpPr>
                <a:spLocks noChangeArrowheads="1"/>
              </p:cNvSpPr>
              <p:nvPr/>
            </p:nvSpPr>
            <p:spPr bwMode="auto">
              <a:xfrm>
                <a:off x="4352" y="288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" name="Rectangle 166"/>
              <p:cNvSpPr>
                <a:spLocks noChangeArrowheads="1"/>
              </p:cNvSpPr>
              <p:nvPr/>
            </p:nvSpPr>
            <p:spPr bwMode="auto">
              <a:xfrm>
                <a:off x="4366" y="288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9" name="Rectangle 167"/>
              <p:cNvSpPr>
                <a:spLocks noChangeArrowheads="1"/>
              </p:cNvSpPr>
              <p:nvPr/>
            </p:nvSpPr>
            <p:spPr bwMode="auto">
              <a:xfrm>
                <a:off x="4380" y="288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0" name="Rectangle 168"/>
              <p:cNvSpPr>
                <a:spLocks noChangeArrowheads="1"/>
              </p:cNvSpPr>
              <p:nvPr/>
            </p:nvSpPr>
            <p:spPr bwMode="auto">
              <a:xfrm>
                <a:off x="4387" y="2886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1" name="Rectangle 169"/>
              <p:cNvSpPr>
                <a:spLocks noChangeArrowheads="1"/>
              </p:cNvSpPr>
              <p:nvPr/>
            </p:nvSpPr>
            <p:spPr bwMode="auto">
              <a:xfrm>
                <a:off x="4393" y="2886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2" name="Rectangle 170"/>
              <p:cNvSpPr>
                <a:spLocks noChangeArrowheads="1"/>
              </p:cNvSpPr>
              <p:nvPr/>
            </p:nvSpPr>
            <p:spPr bwMode="auto">
              <a:xfrm>
                <a:off x="4419" y="288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3" name="Rectangle 171"/>
              <p:cNvSpPr>
                <a:spLocks noChangeArrowheads="1"/>
              </p:cNvSpPr>
              <p:nvPr/>
            </p:nvSpPr>
            <p:spPr bwMode="auto">
              <a:xfrm>
                <a:off x="4145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4" name="Rectangle 172"/>
              <p:cNvSpPr>
                <a:spLocks noChangeArrowheads="1"/>
              </p:cNvSpPr>
              <p:nvPr/>
            </p:nvSpPr>
            <p:spPr bwMode="auto">
              <a:xfrm>
                <a:off x="4163" y="2916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5" name="Rectangle 173"/>
              <p:cNvSpPr>
                <a:spLocks noChangeArrowheads="1"/>
              </p:cNvSpPr>
              <p:nvPr/>
            </p:nvSpPr>
            <p:spPr bwMode="auto">
              <a:xfrm>
                <a:off x="4182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6" name="Rectangle 174"/>
              <p:cNvSpPr>
                <a:spLocks noChangeArrowheads="1"/>
              </p:cNvSpPr>
              <p:nvPr/>
            </p:nvSpPr>
            <p:spPr bwMode="auto">
              <a:xfrm>
                <a:off x="4200" y="2916"/>
                <a:ext cx="4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7" name="Rectangle 175"/>
              <p:cNvSpPr>
                <a:spLocks noChangeArrowheads="1"/>
              </p:cNvSpPr>
              <p:nvPr/>
            </p:nvSpPr>
            <p:spPr bwMode="auto">
              <a:xfrm>
                <a:off x="4224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8" name="Rectangle 176"/>
              <p:cNvSpPr>
                <a:spLocks noChangeArrowheads="1"/>
              </p:cNvSpPr>
              <p:nvPr/>
            </p:nvSpPr>
            <p:spPr bwMode="auto">
              <a:xfrm>
                <a:off x="4242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9" name="Rectangle 177"/>
              <p:cNvSpPr>
                <a:spLocks noChangeArrowheads="1"/>
              </p:cNvSpPr>
              <p:nvPr/>
            </p:nvSpPr>
            <p:spPr bwMode="auto">
              <a:xfrm>
                <a:off x="4260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0" name="Rectangle 178"/>
              <p:cNvSpPr>
                <a:spLocks noChangeArrowheads="1"/>
              </p:cNvSpPr>
              <p:nvPr/>
            </p:nvSpPr>
            <p:spPr bwMode="auto">
              <a:xfrm>
                <a:off x="4279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1" name="Rectangle 179"/>
              <p:cNvSpPr>
                <a:spLocks noChangeArrowheads="1"/>
              </p:cNvSpPr>
              <p:nvPr/>
            </p:nvSpPr>
            <p:spPr bwMode="auto">
              <a:xfrm>
                <a:off x="4297" y="291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2" name="Rectangle 180"/>
              <p:cNvSpPr>
                <a:spLocks noChangeArrowheads="1"/>
              </p:cNvSpPr>
              <p:nvPr/>
            </p:nvSpPr>
            <p:spPr bwMode="auto">
              <a:xfrm>
                <a:off x="4304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3" name="Rectangle 181"/>
              <p:cNvSpPr>
                <a:spLocks noChangeArrowheads="1"/>
              </p:cNvSpPr>
              <p:nvPr/>
            </p:nvSpPr>
            <p:spPr bwMode="auto">
              <a:xfrm>
                <a:off x="4322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4" name="Rectangle 182"/>
              <p:cNvSpPr>
                <a:spLocks noChangeArrowheads="1"/>
              </p:cNvSpPr>
              <p:nvPr/>
            </p:nvSpPr>
            <p:spPr bwMode="auto">
              <a:xfrm>
                <a:off x="4340" y="291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5" name="Rectangle 183"/>
              <p:cNvSpPr>
                <a:spLocks noChangeArrowheads="1"/>
              </p:cNvSpPr>
              <p:nvPr/>
            </p:nvSpPr>
            <p:spPr bwMode="auto">
              <a:xfrm>
                <a:off x="4354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6" name="Rectangle 184"/>
              <p:cNvSpPr>
                <a:spLocks noChangeArrowheads="1"/>
              </p:cNvSpPr>
              <p:nvPr/>
            </p:nvSpPr>
            <p:spPr bwMode="auto">
              <a:xfrm>
                <a:off x="4372" y="2916"/>
                <a:ext cx="50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7" name="Rectangle 185"/>
              <p:cNvSpPr>
                <a:spLocks noChangeArrowheads="1"/>
              </p:cNvSpPr>
              <p:nvPr/>
            </p:nvSpPr>
            <p:spPr bwMode="auto">
              <a:xfrm>
                <a:off x="4400" y="291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8" name="Rectangle 186"/>
              <p:cNvSpPr>
                <a:spLocks noChangeArrowheads="1"/>
              </p:cNvSpPr>
              <p:nvPr/>
            </p:nvSpPr>
            <p:spPr bwMode="auto">
              <a:xfrm>
                <a:off x="4407" y="291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9" name="Rectangle 187"/>
              <p:cNvSpPr>
                <a:spLocks noChangeArrowheads="1"/>
              </p:cNvSpPr>
              <p:nvPr/>
            </p:nvSpPr>
            <p:spPr bwMode="auto">
              <a:xfrm>
                <a:off x="4414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0" name="Rectangle 188"/>
              <p:cNvSpPr>
                <a:spLocks noChangeArrowheads="1"/>
              </p:cNvSpPr>
              <p:nvPr/>
            </p:nvSpPr>
            <p:spPr bwMode="auto">
              <a:xfrm>
                <a:off x="4432" y="2916"/>
                <a:ext cx="3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1" name="Rectangle 189"/>
              <p:cNvSpPr>
                <a:spLocks noChangeArrowheads="1"/>
              </p:cNvSpPr>
              <p:nvPr/>
            </p:nvSpPr>
            <p:spPr bwMode="auto">
              <a:xfrm>
                <a:off x="4448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2" name="Rectangle 190"/>
              <p:cNvSpPr>
                <a:spLocks noChangeArrowheads="1"/>
              </p:cNvSpPr>
              <p:nvPr/>
            </p:nvSpPr>
            <p:spPr bwMode="auto">
              <a:xfrm>
                <a:off x="4466" y="2916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3" name="Rectangle 191"/>
              <p:cNvSpPr>
                <a:spLocks noChangeArrowheads="1"/>
              </p:cNvSpPr>
              <p:nvPr/>
            </p:nvSpPr>
            <p:spPr bwMode="auto">
              <a:xfrm>
                <a:off x="4485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4" name="Rectangle 192"/>
              <p:cNvSpPr>
                <a:spLocks noChangeArrowheads="1"/>
              </p:cNvSpPr>
              <p:nvPr/>
            </p:nvSpPr>
            <p:spPr bwMode="auto">
              <a:xfrm>
                <a:off x="4503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5" name="Rectangle 193"/>
              <p:cNvSpPr>
                <a:spLocks noChangeArrowheads="1"/>
              </p:cNvSpPr>
              <p:nvPr/>
            </p:nvSpPr>
            <p:spPr bwMode="auto">
              <a:xfrm>
                <a:off x="4521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6" name="Rectangle 194"/>
              <p:cNvSpPr>
                <a:spLocks noChangeArrowheads="1"/>
              </p:cNvSpPr>
              <p:nvPr/>
            </p:nvSpPr>
            <p:spPr bwMode="auto">
              <a:xfrm>
                <a:off x="4540" y="2916"/>
                <a:ext cx="3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7" name="Rectangle 195"/>
              <p:cNvSpPr>
                <a:spLocks noChangeArrowheads="1"/>
              </p:cNvSpPr>
              <p:nvPr/>
            </p:nvSpPr>
            <p:spPr bwMode="auto">
              <a:xfrm>
                <a:off x="4555" y="2916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" name="Rectangle 196"/>
              <p:cNvSpPr>
                <a:spLocks noChangeArrowheads="1"/>
              </p:cNvSpPr>
              <p:nvPr/>
            </p:nvSpPr>
            <p:spPr bwMode="auto">
              <a:xfrm>
                <a:off x="4574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9" name="Rectangle 197"/>
              <p:cNvSpPr>
                <a:spLocks noChangeArrowheads="1"/>
              </p:cNvSpPr>
              <p:nvPr/>
            </p:nvSpPr>
            <p:spPr bwMode="auto">
              <a:xfrm>
                <a:off x="4592" y="2916"/>
                <a:ext cx="35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0" name="Rectangle 198"/>
              <p:cNvSpPr>
                <a:spLocks noChangeArrowheads="1"/>
              </p:cNvSpPr>
              <p:nvPr/>
            </p:nvSpPr>
            <p:spPr bwMode="auto">
              <a:xfrm>
                <a:off x="4608" y="291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1" name="Rectangle 199"/>
              <p:cNvSpPr>
                <a:spLocks noChangeArrowheads="1"/>
              </p:cNvSpPr>
              <p:nvPr/>
            </p:nvSpPr>
            <p:spPr bwMode="auto">
              <a:xfrm>
                <a:off x="4615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2" name="Rectangle 200"/>
              <p:cNvSpPr>
                <a:spLocks noChangeArrowheads="1"/>
              </p:cNvSpPr>
              <p:nvPr/>
            </p:nvSpPr>
            <p:spPr bwMode="auto">
              <a:xfrm>
                <a:off x="4633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3" name="Rectangle 201"/>
              <p:cNvSpPr>
                <a:spLocks noChangeArrowheads="1"/>
              </p:cNvSpPr>
              <p:nvPr/>
            </p:nvSpPr>
            <p:spPr bwMode="auto">
              <a:xfrm>
                <a:off x="4651" y="2916"/>
                <a:ext cx="55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4" name="Rectangle 202"/>
              <p:cNvSpPr>
                <a:spLocks noChangeArrowheads="1"/>
              </p:cNvSpPr>
              <p:nvPr/>
            </p:nvSpPr>
            <p:spPr bwMode="auto">
              <a:xfrm>
                <a:off x="4683" y="2916"/>
                <a:ext cx="3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5" name="Rectangle 203"/>
              <p:cNvSpPr>
                <a:spLocks noChangeArrowheads="1"/>
              </p:cNvSpPr>
              <p:nvPr/>
            </p:nvSpPr>
            <p:spPr bwMode="auto">
              <a:xfrm>
                <a:off x="4698" y="291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6" name="Rectangle 204"/>
              <p:cNvSpPr>
                <a:spLocks noChangeArrowheads="1"/>
              </p:cNvSpPr>
              <p:nvPr/>
            </p:nvSpPr>
            <p:spPr bwMode="auto">
              <a:xfrm>
                <a:off x="4705" y="2916"/>
                <a:ext cx="65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SKI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4141" y="944"/>
              <a:ext cx="1486" cy="2015"/>
              <a:chOff x="4141" y="944"/>
              <a:chExt cx="1486" cy="2015"/>
            </a:xfrm>
            <a:grpFill/>
          </p:grpSpPr>
          <p:sp>
            <p:nvSpPr>
              <p:cNvPr id="4367" name="Rectangle 206"/>
              <p:cNvSpPr>
                <a:spLocks noChangeArrowheads="1"/>
              </p:cNvSpPr>
              <p:nvPr/>
            </p:nvSpPr>
            <p:spPr bwMode="auto">
              <a:xfrm>
                <a:off x="4746" y="291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68" name="Rectangle 207"/>
              <p:cNvSpPr>
                <a:spLocks noChangeArrowheads="1"/>
              </p:cNvSpPr>
              <p:nvPr/>
            </p:nvSpPr>
            <p:spPr bwMode="auto">
              <a:xfrm>
                <a:off x="4760" y="291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69" name="Rectangle 208"/>
              <p:cNvSpPr>
                <a:spLocks noChangeArrowheads="1"/>
              </p:cNvSpPr>
              <p:nvPr/>
            </p:nvSpPr>
            <p:spPr bwMode="auto">
              <a:xfrm>
                <a:off x="4774" y="2916"/>
                <a:ext cx="10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S--MO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0" name="Rectangle 209"/>
              <p:cNvSpPr>
                <a:spLocks noChangeArrowheads="1"/>
              </p:cNvSpPr>
              <p:nvPr/>
            </p:nvSpPr>
            <p:spPr bwMode="auto">
              <a:xfrm>
                <a:off x="4848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1" name="Rectangle 210"/>
              <p:cNvSpPr>
                <a:spLocks noChangeArrowheads="1"/>
              </p:cNvSpPr>
              <p:nvPr/>
            </p:nvSpPr>
            <p:spPr bwMode="auto">
              <a:xfrm>
                <a:off x="4866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2" name="Rectangle 211"/>
              <p:cNvSpPr>
                <a:spLocks noChangeArrowheads="1"/>
              </p:cNvSpPr>
              <p:nvPr/>
            </p:nvSpPr>
            <p:spPr bwMode="auto">
              <a:xfrm>
                <a:off x="4884" y="291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3" name="Rectangle 212"/>
              <p:cNvSpPr>
                <a:spLocks noChangeArrowheads="1"/>
              </p:cNvSpPr>
              <p:nvPr/>
            </p:nvSpPr>
            <p:spPr bwMode="auto">
              <a:xfrm>
                <a:off x="4898" y="2916"/>
                <a:ext cx="4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4" name="Rectangle 213"/>
              <p:cNvSpPr>
                <a:spLocks noChangeArrowheads="1"/>
              </p:cNvSpPr>
              <p:nvPr/>
            </p:nvSpPr>
            <p:spPr bwMode="auto">
              <a:xfrm>
                <a:off x="4922" y="291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5" name="Rectangle 214"/>
              <p:cNvSpPr>
                <a:spLocks noChangeArrowheads="1"/>
              </p:cNvSpPr>
              <p:nvPr/>
            </p:nvSpPr>
            <p:spPr bwMode="auto">
              <a:xfrm>
                <a:off x="4936" y="291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6" name="Rectangle 215"/>
              <p:cNvSpPr>
                <a:spLocks noChangeArrowheads="1"/>
              </p:cNvSpPr>
              <p:nvPr/>
            </p:nvSpPr>
            <p:spPr bwMode="auto">
              <a:xfrm>
                <a:off x="4950" y="291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7" name="Rectangle 216"/>
              <p:cNvSpPr>
                <a:spLocks noChangeArrowheads="1"/>
              </p:cNvSpPr>
              <p:nvPr/>
            </p:nvSpPr>
            <p:spPr bwMode="auto">
              <a:xfrm>
                <a:off x="4964" y="291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8" name="Rectangle 217"/>
              <p:cNvSpPr>
                <a:spLocks noChangeArrowheads="1"/>
              </p:cNvSpPr>
              <p:nvPr/>
            </p:nvSpPr>
            <p:spPr bwMode="auto">
              <a:xfrm>
                <a:off x="4978" y="291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9" name="Rectangle 218"/>
              <p:cNvSpPr>
                <a:spLocks noChangeArrowheads="1"/>
              </p:cNvSpPr>
              <p:nvPr/>
            </p:nvSpPr>
            <p:spPr bwMode="auto">
              <a:xfrm>
                <a:off x="4992" y="2916"/>
                <a:ext cx="4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0" name="Rectangle 219"/>
              <p:cNvSpPr>
                <a:spLocks noChangeArrowheads="1"/>
              </p:cNvSpPr>
              <p:nvPr/>
            </p:nvSpPr>
            <p:spPr bwMode="auto">
              <a:xfrm>
                <a:off x="5014" y="291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1" name="Rectangle 220"/>
              <p:cNvSpPr>
                <a:spLocks noChangeArrowheads="1"/>
              </p:cNvSpPr>
              <p:nvPr/>
            </p:nvSpPr>
            <p:spPr bwMode="auto">
              <a:xfrm>
                <a:off x="5028" y="291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2" name="Rectangle 221"/>
              <p:cNvSpPr>
                <a:spLocks noChangeArrowheads="1"/>
              </p:cNvSpPr>
              <p:nvPr/>
            </p:nvSpPr>
            <p:spPr bwMode="auto">
              <a:xfrm>
                <a:off x="5035" y="2916"/>
                <a:ext cx="7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PER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3" name="Rectangle 222"/>
              <p:cNvSpPr>
                <a:spLocks noChangeArrowheads="1"/>
              </p:cNvSpPr>
              <p:nvPr/>
            </p:nvSpPr>
            <p:spPr bwMode="auto">
              <a:xfrm>
                <a:off x="5086" y="2916"/>
                <a:ext cx="3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4" name="Rectangle 223"/>
              <p:cNvSpPr>
                <a:spLocks noChangeArrowheads="1"/>
              </p:cNvSpPr>
              <p:nvPr/>
            </p:nvSpPr>
            <p:spPr bwMode="auto">
              <a:xfrm>
                <a:off x="5102" y="2916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5" name="Rectangle 224"/>
              <p:cNvSpPr>
                <a:spLocks noChangeArrowheads="1"/>
              </p:cNvSpPr>
              <p:nvPr/>
            </p:nvSpPr>
            <p:spPr bwMode="auto">
              <a:xfrm>
                <a:off x="5121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6" name="Rectangle 225"/>
              <p:cNvSpPr>
                <a:spLocks noChangeArrowheads="1"/>
              </p:cNvSpPr>
              <p:nvPr/>
            </p:nvSpPr>
            <p:spPr bwMode="auto">
              <a:xfrm>
                <a:off x="5140" y="2916"/>
                <a:ext cx="85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MAN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7" name="Rectangle 226"/>
              <p:cNvSpPr>
                <a:spLocks noChangeArrowheads="1"/>
              </p:cNvSpPr>
              <p:nvPr/>
            </p:nvSpPr>
            <p:spPr bwMode="auto">
              <a:xfrm>
                <a:off x="5195" y="2916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8" name="Rectangle 227"/>
              <p:cNvSpPr>
                <a:spLocks noChangeArrowheads="1"/>
              </p:cNvSpPr>
              <p:nvPr/>
            </p:nvSpPr>
            <p:spPr bwMode="auto">
              <a:xfrm>
                <a:off x="5213" y="2916"/>
                <a:ext cx="4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9" name="Rectangle 228"/>
              <p:cNvSpPr>
                <a:spLocks noChangeArrowheads="1"/>
              </p:cNvSpPr>
              <p:nvPr/>
            </p:nvSpPr>
            <p:spPr bwMode="auto">
              <a:xfrm>
                <a:off x="5237" y="2916"/>
                <a:ext cx="5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0" name="Rectangle 229"/>
              <p:cNvSpPr>
                <a:spLocks noChangeArrowheads="1"/>
              </p:cNvSpPr>
              <p:nvPr/>
            </p:nvSpPr>
            <p:spPr bwMode="auto">
              <a:xfrm>
                <a:off x="5272" y="2916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1" name="Rectangle 230"/>
              <p:cNvSpPr>
                <a:spLocks noChangeArrowheads="1"/>
              </p:cNvSpPr>
              <p:nvPr/>
            </p:nvSpPr>
            <p:spPr bwMode="auto">
              <a:xfrm>
                <a:off x="5292" y="2916"/>
                <a:ext cx="3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2" name="Rectangle 231"/>
              <p:cNvSpPr>
                <a:spLocks noChangeArrowheads="1"/>
              </p:cNvSpPr>
              <p:nvPr/>
            </p:nvSpPr>
            <p:spPr bwMode="auto">
              <a:xfrm>
                <a:off x="5307" y="291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3" name="Rectangle 232"/>
              <p:cNvSpPr>
                <a:spLocks noChangeArrowheads="1"/>
              </p:cNvSpPr>
              <p:nvPr/>
            </p:nvSpPr>
            <p:spPr bwMode="auto">
              <a:xfrm>
                <a:off x="5314" y="291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4" name="Rectangle 233"/>
              <p:cNvSpPr>
                <a:spLocks noChangeArrowheads="1"/>
              </p:cNvSpPr>
              <p:nvPr/>
            </p:nvSpPr>
            <p:spPr bwMode="auto">
              <a:xfrm>
                <a:off x="5328" y="2916"/>
                <a:ext cx="35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5" name="Rectangle 234"/>
              <p:cNvSpPr>
                <a:spLocks noChangeArrowheads="1"/>
              </p:cNvSpPr>
              <p:nvPr/>
            </p:nvSpPr>
            <p:spPr bwMode="auto">
              <a:xfrm>
                <a:off x="4142" y="944"/>
                <a:ext cx="48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6" name="Rectangle 235"/>
              <p:cNvSpPr>
                <a:spLocks noChangeArrowheads="1"/>
              </p:cNvSpPr>
              <p:nvPr/>
            </p:nvSpPr>
            <p:spPr bwMode="auto">
              <a:xfrm>
                <a:off x="4168" y="944"/>
                <a:ext cx="35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7" name="Rectangle 236"/>
              <p:cNvSpPr>
                <a:spLocks noChangeArrowheads="1"/>
              </p:cNvSpPr>
              <p:nvPr/>
            </p:nvSpPr>
            <p:spPr bwMode="auto">
              <a:xfrm>
                <a:off x="4182" y="94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8" name="Rectangle 237"/>
              <p:cNvSpPr>
                <a:spLocks noChangeArrowheads="1"/>
              </p:cNvSpPr>
              <p:nvPr/>
            </p:nvSpPr>
            <p:spPr bwMode="auto">
              <a:xfrm>
                <a:off x="4202" y="944"/>
                <a:ext cx="59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ft: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9" name="Rectangle 238"/>
              <p:cNvSpPr>
                <a:spLocks noChangeArrowheads="1"/>
              </p:cNvSpPr>
              <p:nvPr/>
            </p:nvSpPr>
            <p:spPr bwMode="auto">
              <a:xfrm>
                <a:off x="4142" y="1002"/>
                <a:ext cx="76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Mo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0" name="Rectangle 239"/>
              <p:cNvSpPr>
                <a:spLocks noChangeArrowheads="1"/>
              </p:cNvSpPr>
              <p:nvPr/>
            </p:nvSpPr>
            <p:spPr bwMode="auto">
              <a:xfrm>
                <a:off x="4194" y="1002"/>
                <a:ext cx="43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1" name="Rectangle 240"/>
              <p:cNvSpPr>
                <a:spLocks noChangeArrowheads="1"/>
              </p:cNvSpPr>
              <p:nvPr/>
            </p:nvSpPr>
            <p:spPr bwMode="auto">
              <a:xfrm>
                <a:off x="4215" y="1002"/>
                <a:ext cx="42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2" name="Rectangle 241"/>
              <p:cNvSpPr>
                <a:spLocks noChangeArrowheads="1"/>
              </p:cNvSpPr>
              <p:nvPr/>
            </p:nvSpPr>
            <p:spPr bwMode="auto">
              <a:xfrm>
                <a:off x="4237" y="1002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3" name="Rectangle 242"/>
              <p:cNvSpPr>
                <a:spLocks noChangeArrowheads="1"/>
              </p:cNvSpPr>
              <p:nvPr/>
            </p:nvSpPr>
            <p:spPr bwMode="auto">
              <a:xfrm>
                <a:off x="4247" y="1002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4" name="Rectangle 243"/>
              <p:cNvSpPr>
                <a:spLocks noChangeArrowheads="1"/>
              </p:cNvSpPr>
              <p:nvPr/>
            </p:nvSpPr>
            <p:spPr bwMode="auto">
              <a:xfrm>
                <a:off x="4267" y="1002"/>
                <a:ext cx="33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5" name="Rectangle 244"/>
              <p:cNvSpPr>
                <a:spLocks noChangeArrowheads="1"/>
              </p:cNvSpPr>
              <p:nvPr/>
            </p:nvSpPr>
            <p:spPr bwMode="auto">
              <a:xfrm>
                <a:off x="4142" y="1064"/>
                <a:ext cx="76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Mo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6" name="Rectangle 245"/>
              <p:cNvSpPr>
                <a:spLocks noChangeArrowheads="1"/>
              </p:cNvSpPr>
              <p:nvPr/>
            </p:nvSpPr>
            <p:spPr bwMode="auto">
              <a:xfrm>
                <a:off x="4194" y="1064"/>
                <a:ext cx="43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7" name="Rectangle 246"/>
              <p:cNvSpPr>
                <a:spLocks noChangeArrowheads="1"/>
              </p:cNvSpPr>
              <p:nvPr/>
            </p:nvSpPr>
            <p:spPr bwMode="auto">
              <a:xfrm>
                <a:off x="4215" y="1064"/>
                <a:ext cx="42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8" name="Rectangle 247"/>
              <p:cNvSpPr>
                <a:spLocks noChangeArrowheads="1"/>
              </p:cNvSpPr>
              <p:nvPr/>
            </p:nvSpPr>
            <p:spPr bwMode="auto">
              <a:xfrm>
                <a:off x="4237" y="106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9" name="Rectangle 248"/>
              <p:cNvSpPr>
                <a:spLocks noChangeArrowheads="1"/>
              </p:cNvSpPr>
              <p:nvPr/>
            </p:nvSpPr>
            <p:spPr bwMode="auto">
              <a:xfrm>
                <a:off x="4247" y="106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0" name="Rectangle 249"/>
              <p:cNvSpPr>
                <a:spLocks noChangeArrowheads="1"/>
              </p:cNvSpPr>
              <p:nvPr/>
            </p:nvSpPr>
            <p:spPr bwMode="auto">
              <a:xfrm>
                <a:off x="4267" y="106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1" name="Rectangle 250"/>
              <p:cNvSpPr>
                <a:spLocks noChangeArrowheads="1"/>
              </p:cNvSpPr>
              <p:nvPr/>
            </p:nvSpPr>
            <p:spPr bwMode="auto">
              <a:xfrm>
                <a:off x="4277" y="1064"/>
                <a:ext cx="43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2" name="Rectangle 251"/>
              <p:cNvSpPr>
                <a:spLocks noChangeArrowheads="1"/>
              </p:cNvSpPr>
              <p:nvPr/>
            </p:nvSpPr>
            <p:spPr bwMode="auto">
              <a:xfrm>
                <a:off x="4298" y="106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3" name="Rectangle 252"/>
              <p:cNvSpPr>
                <a:spLocks noChangeArrowheads="1"/>
              </p:cNvSpPr>
              <p:nvPr/>
            </p:nvSpPr>
            <p:spPr bwMode="auto">
              <a:xfrm>
                <a:off x="4308" y="1064"/>
                <a:ext cx="43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tl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4" name="Rectangle 253"/>
              <p:cNvSpPr>
                <a:spLocks noChangeArrowheads="1"/>
              </p:cNvSpPr>
              <p:nvPr/>
            </p:nvSpPr>
            <p:spPr bwMode="auto">
              <a:xfrm>
                <a:off x="4330" y="106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5" name="Rectangle 254"/>
              <p:cNvSpPr>
                <a:spLocks noChangeArrowheads="1"/>
              </p:cNvSpPr>
              <p:nvPr/>
            </p:nvSpPr>
            <p:spPr bwMode="auto">
              <a:xfrm>
                <a:off x="4350" y="1064"/>
                <a:ext cx="33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6" name="Rectangle 255"/>
              <p:cNvSpPr>
                <a:spLocks noChangeArrowheads="1"/>
              </p:cNvSpPr>
              <p:nvPr/>
            </p:nvSpPr>
            <p:spPr bwMode="auto">
              <a:xfrm>
                <a:off x="4141" y="1162"/>
                <a:ext cx="4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7" name="Rectangle 256"/>
              <p:cNvSpPr>
                <a:spLocks noChangeArrowheads="1"/>
              </p:cNvSpPr>
              <p:nvPr/>
            </p:nvSpPr>
            <p:spPr bwMode="auto">
              <a:xfrm>
                <a:off x="4157" y="1162"/>
                <a:ext cx="4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8" name="Rectangle 257"/>
              <p:cNvSpPr>
                <a:spLocks noChangeArrowheads="1"/>
              </p:cNvSpPr>
              <p:nvPr/>
            </p:nvSpPr>
            <p:spPr bwMode="auto">
              <a:xfrm>
                <a:off x="4175" y="1162"/>
                <a:ext cx="44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9" name="Rectangle 258"/>
              <p:cNvSpPr>
                <a:spLocks noChangeArrowheads="1"/>
              </p:cNvSpPr>
              <p:nvPr/>
            </p:nvSpPr>
            <p:spPr bwMode="auto">
              <a:xfrm>
                <a:off x="4195" y="1162"/>
                <a:ext cx="3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0" name="Rectangle 259"/>
              <p:cNvSpPr>
                <a:spLocks noChangeArrowheads="1"/>
              </p:cNvSpPr>
              <p:nvPr/>
            </p:nvSpPr>
            <p:spPr bwMode="auto">
              <a:xfrm>
                <a:off x="4203" y="1162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1" name="Rectangle 260"/>
              <p:cNvSpPr>
                <a:spLocks noChangeArrowheads="1"/>
              </p:cNvSpPr>
              <p:nvPr/>
            </p:nvSpPr>
            <p:spPr bwMode="auto">
              <a:xfrm>
                <a:off x="4224" y="1162"/>
                <a:ext cx="4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2" name="Rectangle 261"/>
              <p:cNvSpPr>
                <a:spLocks noChangeArrowheads="1"/>
              </p:cNvSpPr>
              <p:nvPr/>
            </p:nvSpPr>
            <p:spPr bwMode="auto">
              <a:xfrm>
                <a:off x="4240" y="1162"/>
                <a:ext cx="4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3" name="Rectangle 262"/>
              <p:cNvSpPr>
                <a:spLocks noChangeArrowheads="1"/>
              </p:cNvSpPr>
              <p:nvPr/>
            </p:nvSpPr>
            <p:spPr bwMode="auto">
              <a:xfrm>
                <a:off x="4257" y="1162"/>
                <a:ext cx="4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4" name="Rectangle 263"/>
              <p:cNvSpPr>
                <a:spLocks noChangeArrowheads="1"/>
              </p:cNvSpPr>
              <p:nvPr/>
            </p:nvSpPr>
            <p:spPr bwMode="auto">
              <a:xfrm>
                <a:off x="4264" y="1162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5" name="Rectangle 264"/>
              <p:cNvSpPr>
                <a:spLocks noChangeArrowheads="1"/>
              </p:cNvSpPr>
              <p:nvPr/>
            </p:nvSpPr>
            <p:spPr bwMode="auto">
              <a:xfrm>
                <a:off x="4285" y="1162"/>
                <a:ext cx="44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6" name="Rectangle 265"/>
              <p:cNvSpPr>
                <a:spLocks noChangeArrowheads="1"/>
              </p:cNvSpPr>
              <p:nvPr/>
            </p:nvSpPr>
            <p:spPr bwMode="auto">
              <a:xfrm>
                <a:off x="4304" y="1162"/>
                <a:ext cx="55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7" name="Rectangle 266"/>
              <p:cNvSpPr>
                <a:spLocks noChangeArrowheads="1"/>
              </p:cNvSpPr>
              <p:nvPr/>
            </p:nvSpPr>
            <p:spPr bwMode="auto">
              <a:xfrm>
                <a:off x="4333" y="1162"/>
                <a:ext cx="4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8" name="Rectangle 267"/>
              <p:cNvSpPr>
                <a:spLocks noChangeArrowheads="1"/>
              </p:cNvSpPr>
              <p:nvPr/>
            </p:nvSpPr>
            <p:spPr bwMode="auto">
              <a:xfrm>
                <a:off x="4349" y="1162"/>
                <a:ext cx="3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9" name="Rectangle 268"/>
              <p:cNvSpPr>
                <a:spLocks noChangeArrowheads="1"/>
              </p:cNvSpPr>
              <p:nvPr/>
            </p:nvSpPr>
            <p:spPr bwMode="auto">
              <a:xfrm>
                <a:off x="4141" y="1265"/>
                <a:ext cx="4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0" name="Rectangle 269"/>
              <p:cNvSpPr>
                <a:spLocks noChangeArrowheads="1"/>
              </p:cNvSpPr>
              <p:nvPr/>
            </p:nvSpPr>
            <p:spPr bwMode="auto">
              <a:xfrm>
                <a:off x="4157" y="1265"/>
                <a:ext cx="4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1" name="Rectangle 270"/>
              <p:cNvSpPr>
                <a:spLocks noChangeArrowheads="1"/>
              </p:cNvSpPr>
              <p:nvPr/>
            </p:nvSpPr>
            <p:spPr bwMode="auto">
              <a:xfrm>
                <a:off x="4175" y="1265"/>
                <a:ext cx="44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2" name="Rectangle 271"/>
              <p:cNvSpPr>
                <a:spLocks noChangeArrowheads="1"/>
              </p:cNvSpPr>
              <p:nvPr/>
            </p:nvSpPr>
            <p:spPr bwMode="auto">
              <a:xfrm>
                <a:off x="4195" y="1265"/>
                <a:ext cx="3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3" name="Rectangle 272"/>
              <p:cNvSpPr>
                <a:spLocks noChangeArrowheads="1"/>
              </p:cNvSpPr>
              <p:nvPr/>
            </p:nvSpPr>
            <p:spPr bwMode="auto">
              <a:xfrm>
                <a:off x="4203" y="1265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4" name="Rectangle 273"/>
              <p:cNvSpPr>
                <a:spLocks noChangeArrowheads="1"/>
              </p:cNvSpPr>
              <p:nvPr/>
            </p:nvSpPr>
            <p:spPr bwMode="auto">
              <a:xfrm>
                <a:off x="4224" y="1265"/>
                <a:ext cx="3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5" name="Rectangle 274"/>
              <p:cNvSpPr>
                <a:spLocks noChangeArrowheads="1"/>
              </p:cNvSpPr>
              <p:nvPr/>
            </p:nvSpPr>
            <p:spPr bwMode="auto">
              <a:xfrm>
                <a:off x="4232" y="1265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6" name="Rectangle 275"/>
              <p:cNvSpPr>
                <a:spLocks noChangeArrowheads="1"/>
              </p:cNvSpPr>
              <p:nvPr/>
            </p:nvSpPr>
            <p:spPr bwMode="auto">
              <a:xfrm>
                <a:off x="4254" y="1265"/>
                <a:ext cx="46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7" name="Rectangle 276"/>
              <p:cNvSpPr>
                <a:spLocks noChangeArrowheads="1"/>
              </p:cNvSpPr>
              <p:nvPr/>
            </p:nvSpPr>
            <p:spPr bwMode="auto">
              <a:xfrm>
                <a:off x="4275" y="1265"/>
                <a:ext cx="4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8" name="Rectangle 277"/>
              <p:cNvSpPr>
                <a:spLocks noChangeArrowheads="1"/>
              </p:cNvSpPr>
              <p:nvPr/>
            </p:nvSpPr>
            <p:spPr bwMode="auto">
              <a:xfrm>
                <a:off x="4282" y="1265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9" name="Rectangle 278"/>
              <p:cNvSpPr>
                <a:spLocks noChangeArrowheads="1"/>
              </p:cNvSpPr>
              <p:nvPr/>
            </p:nvSpPr>
            <p:spPr bwMode="auto">
              <a:xfrm>
                <a:off x="4299" y="1265"/>
                <a:ext cx="4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0" name="Rectangle 279"/>
              <p:cNvSpPr>
                <a:spLocks noChangeArrowheads="1"/>
              </p:cNvSpPr>
              <p:nvPr/>
            </p:nvSpPr>
            <p:spPr bwMode="auto">
              <a:xfrm>
                <a:off x="4317" y="1265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1" name="Rectangle 280"/>
              <p:cNvSpPr>
                <a:spLocks noChangeArrowheads="1"/>
              </p:cNvSpPr>
              <p:nvPr/>
            </p:nvSpPr>
            <p:spPr bwMode="auto">
              <a:xfrm>
                <a:off x="4339" y="1265"/>
                <a:ext cx="46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2" name="Rectangle 281"/>
              <p:cNvSpPr>
                <a:spLocks noChangeArrowheads="1"/>
              </p:cNvSpPr>
              <p:nvPr/>
            </p:nvSpPr>
            <p:spPr bwMode="auto">
              <a:xfrm>
                <a:off x="4360" y="1265"/>
                <a:ext cx="4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3" name="Rectangle 282"/>
              <p:cNvSpPr>
                <a:spLocks noChangeArrowheads="1"/>
              </p:cNvSpPr>
              <p:nvPr/>
            </p:nvSpPr>
            <p:spPr bwMode="auto">
              <a:xfrm>
                <a:off x="4378" y="1265"/>
                <a:ext cx="44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4" name="Rectangle 283"/>
              <p:cNvSpPr>
                <a:spLocks noChangeArrowheads="1"/>
              </p:cNvSpPr>
              <p:nvPr/>
            </p:nvSpPr>
            <p:spPr bwMode="auto">
              <a:xfrm>
                <a:off x="4397" y="1265"/>
                <a:ext cx="55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5" name="Rectangle 284"/>
              <p:cNvSpPr>
                <a:spLocks noChangeArrowheads="1"/>
              </p:cNvSpPr>
              <p:nvPr/>
            </p:nvSpPr>
            <p:spPr bwMode="auto">
              <a:xfrm>
                <a:off x="4425" y="1265"/>
                <a:ext cx="4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6" name="Rectangle 285"/>
              <p:cNvSpPr>
                <a:spLocks noChangeArrowheads="1"/>
              </p:cNvSpPr>
              <p:nvPr/>
            </p:nvSpPr>
            <p:spPr bwMode="auto">
              <a:xfrm>
                <a:off x="4433" y="1265"/>
                <a:ext cx="39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7" name="Rectangle 286"/>
              <p:cNvSpPr>
                <a:spLocks noChangeArrowheads="1"/>
              </p:cNvSpPr>
              <p:nvPr/>
            </p:nvSpPr>
            <p:spPr bwMode="auto">
              <a:xfrm>
                <a:off x="4448" y="1265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8" name="Rectangle 287"/>
              <p:cNvSpPr>
                <a:spLocks noChangeArrowheads="1"/>
              </p:cNvSpPr>
              <p:nvPr/>
            </p:nvSpPr>
            <p:spPr bwMode="auto">
              <a:xfrm>
                <a:off x="4465" y="1265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9" name="Rectangle 288"/>
              <p:cNvSpPr>
                <a:spLocks noChangeArrowheads="1"/>
              </p:cNvSpPr>
              <p:nvPr/>
            </p:nvSpPr>
            <p:spPr bwMode="auto">
              <a:xfrm>
                <a:off x="4487" y="1265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0" name="Rectangle 289"/>
              <p:cNvSpPr>
                <a:spLocks noChangeArrowheads="1"/>
              </p:cNvSpPr>
              <p:nvPr/>
            </p:nvSpPr>
            <p:spPr bwMode="auto">
              <a:xfrm>
                <a:off x="4508" y="1265"/>
                <a:ext cx="39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1" name="Rectangle 290"/>
              <p:cNvSpPr>
                <a:spLocks noChangeArrowheads="1"/>
              </p:cNvSpPr>
              <p:nvPr/>
            </p:nvSpPr>
            <p:spPr bwMode="auto">
              <a:xfrm>
                <a:off x="4523" y="1265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2" name="Rectangle 291"/>
              <p:cNvSpPr>
                <a:spLocks noChangeArrowheads="1"/>
              </p:cNvSpPr>
              <p:nvPr/>
            </p:nvSpPr>
            <p:spPr bwMode="auto">
              <a:xfrm>
                <a:off x="4545" y="1265"/>
                <a:ext cx="4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3" name="Rectangle 292"/>
              <p:cNvSpPr>
                <a:spLocks noChangeArrowheads="1"/>
              </p:cNvSpPr>
              <p:nvPr/>
            </p:nvSpPr>
            <p:spPr bwMode="auto">
              <a:xfrm>
                <a:off x="4563" y="1265"/>
                <a:ext cx="3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4" name="Rectangle 293"/>
              <p:cNvSpPr>
                <a:spLocks noChangeArrowheads="1"/>
              </p:cNvSpPr>
              <p:nvPr/>
            </p:nvSpPr>
            <p:spPr bwMode="auto">
              <a:xfrm>
                <a:off x="4141" y="1471"/>
                <a:ext cx="3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5" name="Rectangle 294"/>
              <p:cNvSpPr>
                <a:spLocks noChangeArrowheads="1"/>
              </p:cNvSpPr>
              <p:nvPr/>
            </p:nvSpPr>
            <p:spPr bwMode="auto">
              <a:xfrm>
                <a:off x="4150" y="1471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6" name="Rectangle 295"/>
              <p:cNvSpPr>
                <a:spLocks noChangeArrowheads="1"/>
              </p:cNvSpPr>
              <p:nvPr/>
            </p:nvSpPr>
            <p:spPr bwMode="auto">
              <a:xfrm>
                <a:off x="4171" y="1471"/>
                <a:ext cx="39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7" name="Rectangle 296"/>
              <p:cNvSpPr>
                <a:spLocks noChangeArrowheads="1"/>
              </p:cNvSpPr>
              <p:nvPr/>
            </p:nvSpPr>
            <p:spPr bwMode="auto">
              <a:xfrm>
                <a:off x="4186" y="1471"/>
                <a:ext cx="4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8" name="Rectangle 297"/>
              <p:cNvSpPr>
                <a:spLocks noChangeArrowheads="1"/>
              </p:cNvSpPr>
              <p:nvPr/>
            </p:nvSpPr>
            <p:spPr bwMode="auto">
              <a:xfrm>
                <a:off x="4202" y="1471"/>
                <a:ext cx="4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9" name="Rectangle 298"/>
              <p:cNvSpPr>
                <a:spLocks noChangeArrowheads="1"/>
              </p:cNvSpPr>
              <p:nvPr/>
            </p:nvSpPr>
            <p:spPr bwMode="auto">
              <a:xfrm>
                <a:off x="4220" y="1471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0" name="Rectangle 299"/>
              <p:cNvSpPr>
                <a:spLocks noChangeArrowheads="1"/>
              </p:cNvSpPr>
              <p:nvPr/>
            </p:nvSpPr>
            <p:spPr bwMode="auto">
              <a:xfrm>
                <a:off x="4242" y="1471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1" name="Rectangle 300"/>
              <p:cNvSpPr>
                <a:spLocks noChangeArrowheads="1"/>
              </p:cNvSpPr>
              <p:nvPr/>
            </p:nvSpPr>
            <p:spPr bwMode="auto">
              <a:xfrm>
                <a:off x="4259" y="1471"/>
                <a:ext cx="41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2" name="Rectangle 301"/>
              <p:cNvSpPr>
                <a:spLocks noChangeArrowheads="1"/>
              </p:cNvSpPr>
              <p:nvPr/>
            </p:nvSpPr>
            <p:spPr bwMode="auto">
              <a:xfrm>
                <a:off x="4275" y="1471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3" name="Rectangle 302"/>
              <p:cNvSpPr>
                <a:spLocks noChangeArrowheads="1"/>
              </p:cNvSpPr>
              <p:nvPr/>
            </p:nvSpPr>
            <p:spPr bwMode="auto">
              <a:xfrm>
                <a:off x="4297" y="1471"/>
                <a:ext cx="4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4" name="Rectangle 303"/>
              <p:cNvSpPr>
                <a:spLocks noChangeArrowheads="1"/>
              </p:cNvSpPr>
              <p:nvPr/>
            </p:nvSpPr>
            <p:spPr bwMode="auto">
              <a:xfrm>
                <a:off x="4315" y="1471"/>
                <a:ext cx="3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5" name="Rectangle 304"/>
              <p:cNvSpPr>
                <a:spLocks noChangeArrowheads="1"/>
              </p:cNvSpPr>
              <p:nvPr/>
            </p:nvSpPr>
            <p:spPr bwMode="auto">
              <a:xfrm>
                <a:off x="4141" y="1556"/>
                <a:ext cx="35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6" name="Rectangle 305"/>
              <p:cNvSpPr>
                <a:spLocks noChangeArrowheads="1"/>
              </p:cNvSpPr>
              <p:nvPr/>
            </p:nvSpPr>
            <p:spPr bwMode="auto">
              <a:xfrm>
                <a:off x="4158" y="1556"/>
                <a:ext cx="33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7" name="Rectangle 306"/>
              <p:cNvSpPr>
                <a:spLocks noChangeArrowheads="1"/>
              </p:cNvSpPr>
              <p:nvPr/>
            </p:nvSpPr>
            <p:spPr bwMode="auto">
              <a:xfrm>
                <a:off x="4173" y="1556"/>
                <a:ext cx="28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8" name="Rectangle 307"/>
              <p:cNvSpPr>
                <a:spLocks noChangeArrowheads="1"/>
              </p:cNvSpPr>
              <p:nvPr/>
            </p:nvSpPr>
            <p:spPr bwMode="auto">
              <a:xfrm>
                <a:off x="4184" y="1556"/>
                <a:ext cx="25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9" name="Rectangle 308"/>
              <p:cNvSpPr>
                <a:spLocks noChangeArrowheads="1"/>
              </p:cNvSpPr>
              <p:nvPr/>
            </p:nvSpPr>
            <p:spPr bwMode="auto">
              <a:xfrm>
                <a:off x="4191" y="1556"/>
                <a:ext cx="34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0" name="Rectangle 309"/>
              <p:cNvSpPr>
                <a:spLocks noChangeArrowheads="1"/>
              </p:cNvSpPr>
              <p:nvPr/>
            </p:nvSpPr>
            <p:spPr bwMode="auto">
              <a:xfrm>
                <a:off x="4207" y="1556"/>
                <a:ext cx="32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1" name="Rectangle 310"/>
              <p:cNvSpPr>
                <a:spLocks noChangeArrowheads="1"/>
              </p:cNvSpPr>
              <p:nvPr/>
            </p:nvSpPr>
            <p:spPr bwMode="auto">
              <a:xfrm>
                <a:off x="4222" y="1556"/>
                <a:ext cx="33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2" name="Rectangle 311"/>
              <p:cNvSpPr>
                <a:spLocks noChangeArrowheads="1"/>
              </p:cNvSpPr>
              <p:nvPr/>
            </p:nvSpPr>
            <p:spPr bwMode="auto">
              <a:xfrm>
                <a:off x="4229" y="1556"/>
                <a:ext cx="31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3" name="Rectangle 312"/>
              <p:cNvSpPr>
                <a:spLocks noChangeArrowheads="1"/>
              </p:cNvSpPr>
              <p:nvPr/>
            </p:nvSpPr>
            <p:spPr bwMode="auto">
              <a:xfrm>
                <a:off x="4242" y="1556"/>
                <a:ext cx="33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4" name="Rectangle 313"/>
              <p:cNvSpPr>
                <a:spLocks noChangeArrowheads="1"/>
              </p:cNvSpPr>
              <p:nvPr/>
            </p:nvSpPr>
            <p:spPr bwMode="auto">
              <a:xfrm>
                <a:off x="4257" y="1556"/>
                <a:ext cx="32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v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5" name="Rectangle 314"/>
              <p:cNvSpPr>
                <a:spLocks noChangeArrowheads="1"/>
              </p:cNvSpPr>
              <p:nvPr/>
            </p:nvSpPr>
            <p:spPr bwMode="auto">
              <a:xfrm>
                <a:off x="4271" y="1556"/>
                <a:ext cx="33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6" name="Rectangle 315"/>
              <p:cNvSpPr>
                <a:spLocks noChangeArrowheads="1"/>
              </p:cNvSpPr>
              <p:nvPr/>
            </p:nvSpPr>
            <p:spPr bwMode="auto">
              <a:xfrm>
                <a:off x="4287" y="1556"/>
                <a:ext cx="25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7" name="Rectangle 316"/>
              <p:cNvSpPr>
                <a:spLocks noChangeArrowheads="1"/>
              </p:cNvSpPr>
              <p:nvPr/>
            </p:nvSpPr>
            <p:spPr bwMode="auto">
              <a:xfrm>
                <a:off x="4294" y="1556"/>
                <a:ext cx="30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8" name="Rectangle 317"/>
              <p:cNvSpPr>
                <a:spLocks noChangeArrowheads="1"/>
              </p:cNvSpPr>
              <p:nvPr/>
            </p:nvSpPr>
            <p:spPr bwMode="auto">
              <a:xfrm>
                <a:off x="4306" y="1556"/>
                <a:ext cx="26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9" name="Rectangle 318"/>
              <p:cNvSpPr>
                <a:spLocks noChangeArrowheads="1"/>
              </p:cNvSpPr>
              <p:nvPr/>
            </p:nvSpPr>
            <p:spPr bwMode="auto">
              <a:xfrm>
                <a:off x="4141" y="1673"/>
                <a:ext cx="35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0" name="Rectangle 319"/>
              <p:cNvSpPr>
                <a:spLocks noChangeArrowheads="1"/>
              </p:cNvSpPr>
              <p:nvPr/>
            </p:nvSpPr>
            <p:spPr bwMode="auto">
              <a:xfrm>
                <a:off x="4158" y="1673"/>
                <a:ext cx="33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1" name="Rectangle 320"/>
              <p:cNvSpPr>
                <a:spLocks noChangeArrowheads="1"/>
              </p:cNvSpPr>
              <p:nvPr/>
            </p:nvSpPr>
            <p:spPr bwMode="auto">
              <a:xfrm>
                <a:off x="4174" y="1673"/>
                <a:ext cx="30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2" name="Rectangle 321"/>
              <p:cNvSpPr>
                <a:spLocks noChangeArrowheads="1"/>
              </p:cNvSpPr>
              <p:nvPr/>
            </p:nvSpPr>
            <p:spPr bwMode="auto">
              <a:xfrm>
                <a:off x="4186" y="1673"/>
                <a:ext cx="34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3" name="Rectangle 322"/>
              <p:cNvSpPr>
                <a:spLocks noChangeArrowheads="1"/>
              </p:cNvSpPr>
              <p:nvPr/>
            </p:nvSpPr>
            <p:spPr bwMode="auto">
              <a:xfrm>
                <a:off x="4202" y="1673"/>
                <a:ext cx="32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4" name="Rectangle 323"/>
              <p:cNvSpPr>
                <a:spLocks noChangeArrowheads="1"/>
              </p:cNvSpPr>
              <p:nvPr/>
            </p:nvSpPr>
            <p:spPr bwMode="auto">
              <a:xfrm>
                <a:off x="4217" y="1673"/>
                <a:ext cx="34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5" name="Rectangle 324"/>
              <p:cNvSpPr>
                <a:spLocks noChangeArrowheads="1"/>
              </p:cNvSpPr>
              <p:nvPr/>
            </p:nvSpPr>
            <p:spPr bwMode="auto">
              <a:xfrm>
                <a:off x="4233" y="1673"/>
                <a:ext cx="25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6" name="Rectangle 325"/>
              <p:cNvSpPr>
                <a:spLocks noChangeArrowheads="1"/>
              </p:cNvSpPr>
              <p:nvPr/>
            </p:nvSpPr>
            <p:spPr bwMode="auto">
              <a:xfrm>
                <a:off x="4241" y="1673"/>
                <a:ext cx="28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7" name="Rectangle 326"/>
              <p:cNvSpPr>
                <a:spLocks noChangeArrowheads="1"/>
              </p:cNvSpPr>
              <p:nvPr/>
            </p:nvSpPr>
            <p:spPr bwMode="auto">
              <a:xfrm>
                <a:off x="4251" y="1673"/>
                <a:ext cx="25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8" name="Rectangle 327"/>
              <p:cNvSpPr>
                <a:spLocks noChangeArrowheads="1"/>
              </p:cNvSpPr>
              <p:nvPr/>
            </p:nvSpPr>
            <p:spPr bwMode="auto">
              <a:xfrm>
                <a:off x="4259" y="1673"/>
                <a:ext cx="34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9" name="Rectangle 328"/>
              <p:cNvSpPr>
                <a:spLocks noChangeArrowheads="1"/>
              </p:cNvSpPr>
              <p:nvPr/>
            </p:nvSpPr>
            <p:spPr bwMode="auto">
              <a:xfrm>
                <a:off x="4275" y="1673"/>
                <a:ext cx="34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0" name="Rectangle 329"/>
              <p:cNvSpPr>
                <a:spLocks noChangeArrowheads="1"/>
              </p:cNvSpPr>
              <p:nvPr/>
            </p:nvSpPr>
            <p:spPr bwMode="auto">
              <a:xfrm>
                <a:off x="4291" y="1673"/>
                <a:ext cx="26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1" name="Rectangle 330"/>
              <p:cNvSpPr>
                <a:spLocks noChangeArrowheads="1"/>
              </p:cNvSpPr>
              <p:nvPr/>
            </p:nvSpPr>
            <p:spPr bwMode="auto">
              <a:xfrm>
                <a:off x="4180" y="1898"/>
                <a:ext cx="48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2" name="Rectangle 331"/>
              <p:cNvSpPr>
                <a:spLocks noChangeArrowheads="1"/>
              </p:cNvSpPr>
              <p:nvPr/>
            </p:nvSpPr>
            <p:spPr bwMode="auto">
              <a:xfrm>
                <a:off x="4206" y="1898"/>
                <a:ext cx="4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3" name="Rectangle 332"/>
              <p:cNvSpPr>
                <a:spLocks noChangeArrowheads="1"/>
              </p:cNvSpPr>
              <p:nvPr/>
            </p:nvSpPr>
            <p:spPr bwMode="auto">
              <a:xfrm>
                <a:off x="4228" y="1898"/>
                <a:ext cx="35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J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4" name="Rectangle 333"/>
              <p:cNvSpPr>
                <a:spLocks noChangeArrowheads="1"/>
              </p:cNvSpPr>
              <p:nvPr/>
            </p:nvSpPr>
            <p:spPr bwMode="auto">
              <a:xfrm>
                <a:off x="4240" y="1898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5" name="Rectangle 334"/>
              <p:cNvSpPr>
                <a:spLocks noChangeArrowheads="1"/>
              </p:cNvSpPr>
              <p:nvPr/>
            </p:nvSpPr>
            <p:spPr bwMode="auto">
              <a:xfrm>
                <a:off x="4259" y="1898"/>
                <a:ext cx="4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6" name="Rectangle 335"/>
              <p:cNvSpPr>
                <a:spLocks noChangeArrowheads="1"/>
              </p:cNvSpPr>
              <p:nvPr/>
            </p:nvSpPr>
            <p:spPr bwMode="auto">
              <a:xfrm>
                <a:off x="4279" y="1898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7" name="Rectangle 336"/>
              <p:cNvSpPr>
                <a:spLocks noChangeArrowheads="1"/>
              </p:cNvSpPr>
              <p:nvPr/>
            </p:nvSpPr>
            <p:spPr bwMode="auto">
              <a:xfrm>
                <a:off x="4299" y="1898"/>
                <a:ext cx="3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8" name="Rectangle 337"/>
              <p:cNvSpPr>
                <a:spLocks noChangeArrowheads="1"/>
              </p:cNvSpPr>
              <p:nvPr/>
            </p:nvSpPr>
            <p:spPr bwMode="auto">
              <a:xfrm>
                <a:off x="4309" y="1898"/>
                <a:ext cx="45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V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9" name="Rectangle 338"/>
              <p:cNvSpPr>
                <a:spLocks noChangeArrowheads="1"/>
              </p:cNvSpPr>
              <p:nvPr/>
            </p:nvSpPr>
            <p:spPr bwMode="auto">
              <a:xfrm>
                <a:off x="4331" y="1898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0" name="Rectangle 339"/>
              <p:cNvSpPr>
                <a:spLocks noChangeArrowheads="1"/>
              </p:cNvSpPr>
              <p:nvPr/>
            </p:nvSpPr>
            <p:spPr bwMode="auto">
              <a:xfrm>
                <a:off x="4892" y="1898"/>
                <a:ext cx="45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1" name="Rectangle 340"/>
              <p:cNvSpPr>
                <a:spLocks noChangeArrowheads="1"/>
              </p:cNvSpPr>
              <p:nvPr/>
            </p:nvSpPr>
            <p:spPr bwMode="auto">
              <a:xfrm>
                <a:off x="4914" y="1898"/>
                <a:ext cx="45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2" name="Rectangle 341"/>
              <p:cNvSpPr>
                <a:spLocks noChangeArrowheads="1"/>
              </p:cNvSpPr>
              <p:nvPr/>
            </p:nvSpPr>
            <p:spPr bwMode="auto">
              <a:xfrm>
                <a:off x="4937" y="1898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3" name="Rectangle 342"/>
              <p:cNvSpPr>
                <a:spLocks noChangeArrowheads="1"/>
              </p:cNvSpPr>
              <p:nvPr/>
            </p:nvSpPr>
            <p:spPr bwMode="auto">
              <a:xfrm>
                <a:off x="4956" y="1898"/>
                <a:ext cx="3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4" name="Rectangle 343"/>
              <p:cNvSpPr>
                <a:spLocks noChangeArrowheads="1"/>
              </p:cNvSpPr>
              <p:nvPr/>
            </p:nvSpPr>
            <p:spPr bwMode="auto">
              <a:xfrm>
                <a:off x="4966" y="1898"/>
                <a:ext cx="48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5" name="Rectangle 344"/>
              <p:cNvSpPr>
                <a:spLocks noChangeArrowheads="1"/>
              </p:cNvSpPr>
              <p:nvPr/>
            </p:nvSpPr>
            <p:spPr bwMode="auto">
              <a:xfrm>
                <a:off x="4991" y="1898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6" name="Rectangle 345"/>
              <p:cNvSpPr>
                <a:spLocks noChangeArrowheads="1"/>
              </p:cNvSpPr>
              <p:nvPr/>
            </p:nvSpPr>
            <p:spPr bwMode="auto">
              <a:xfrm>
                <a:off x="5110" y="1898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7" name="Rectangle 346"/>
              <p:cNvSpPr>
                <a:spLocks noChangeArrowheads="1"/>
              </p:cNvSpPr>
              <p:nvPr/>
            </p:nvSpPr>
            <p:spPr bwMode="auto">
              <a:xfrm>
                <a:off x="5134" y="1898"/>
                <a:ext cx="45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8" name="Rectangle 347"/>
              <p:cNvSpPr>
                <a:spLocks noChangeArrowheads="1"/>
              </p:cNvSpPr>
              <p:nvPr/>
            </p:nvSpPr>
            <p:spPr bwMode="auto">
              <a:xfrm>
                <a:off x="5157" y="1898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9" name="Rectangle 348"/>
              <p:cNvSpPr>
                <a:spLocks noChangeArrowheads="1"/>
              </p:cNvSpPr>
              <p:nvPr/>
            </p:nvSpPr>
            <p:spPr bwMode="auto">
              <a:xfrm>
                <a:off x="5176" y="1898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0" name="Rectangle 349"/>
              <p:cNvSpPr>
                <a:spLocks noChangeArrowheads="1"/>
              </p:cNvSpPr>
              <p:nvPr/>
            </p:nvSpPr>
            <p:spPr bwMode="auto">
              <a:xfrm>
                <a:off x="5294" y="1874"/>
                <a:ext cx="40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1" name="Rectangle 350"/>
              <p:cNvSpPr>
                <a:spLocks noChangeArrowheads="1"/>
              </p:cNvSpPr>
              <p:nvPr/>
            </p:nvSpPr>
            <p:spPr bwMode="auto">
              <a:xfrm>
                <a:off x="5312" y="1874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2" name="Rectangle 351"/>
              <p:cNvSpPr>
                <a:spLocks noChangeArrowheads="1"/>
              </p:cNvSpPr>
              <p:nvPr/>
            </p:nvSpPr>
            <p:spPr bwMode="auto">
              <a:xfrm>
                <a:off x="5332" y="1874"/>
                <a:ext cx="45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3" name="Rectangle 352"/>
              <p:cNvSpPr>
                <a:spLocks noChangeArrowheads="1"/>
              </p:cNvSpPr>
              <p:nvPr/>
            </p:nvSpPr>
            <p:spPr bwMode="auto">
              <a:xfrm>
                <a:off x="5355" y="1874"/>
                <a:ext cx="45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4" name="Rectangle 353"/>
              <p:cNvSpPr>
                <a:spLocks noChangeArrowheads="1"/>
              </p:cNvSpPr>
              <p:nvPr/>
            </p:nvSpPr>
            <p:spPr bwMode="auto">
              <a:xfrm>
                <a:off x="5376" y="1874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5" name="Rectangle 354"/>
              <p:cNvSpPr>
                <a:spLocks noChangeArrowheads="1"/>
              </p:cNvSpPr>
              <p:nvPr/>
            </p:nvSpPr>
            <p:spPr bwMode="auto">
              <a:xfrm>
                <a:off x="5395" y="1874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6" name="Rectangle 355"/>
              <p:cNvSpPr>
                <a:spLocks noChangeArrowheads="1"/>
              </p:cNvSpPr>
              <p:nvPr/>
            </p:nvSpPr>
            <p:spPr bwMode="auto">
              <a:xfrm>
                <a:off x="5304" y="1923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7" name="Rectangle 356"/>
              <p:cNvSpPr>
                <a:spLocks noChangeArrowheads="1"/>
              </p:cNvSpPr>
              <p:nvPr/>
            </p:nvSpPr>
            <p:spPr bwMode="auto">
              <a:xfrm>
                <a:off x="5323" y="1923"/>
                <a:ext cx="3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8" name="Rectangle 357"/>
              <p:cNvSpPr>
                <a:spLocks noChangeArrowheads="1"/>
              </p:cNvSpPr>
              <p:nvPr/>
            </p:nvSpPr>
            <p:spPr bwMode="auto">
              <a:xfrm>
                <a:off x="5333" y="1923"/>
                <a:ext cx="5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9" name="Rectangle 358"/>
              <p:cNvSpPr>
                <a:spLocks noChangeArrowheads="1"/>
              </p:cNvSpPr>
              <p:nvPr/>
            </p:nvSpPr>
            <p:spPr bwMode="auto">
              <a:xfrm>
                <a:off x="5367" y="1923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0" name="Rectangle 359"/>
              <p:cNvSpPr>
                <a:spLocks noChangeArrowheads="1"/>
              </p:cNvSpPr>
              <p:nvPr/>
            </p:nvSpPr>
            <p:spPr bwMode="auto">
              <a:xfrm>
                <a:off x="5445" y="1898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1" name="Rectangle 360"/>
              <p:cNvSpPr>
                <a:spLocks noChangeArrowheads="1"/>
              </p:cNvSpPr>
              <p:nvPr/>
            </p:nvSpPr>
            <p:spPr bwMode="auto">
              <a:xfrm>
                <a:off x="5464" y="1898"/>
                <a:ext cx="48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2" name="Rectangle 361"/>
              <p:cNvSpPr>
                <a:spLocks noChangeArrowheads="1"/>
              </p:cNvSpPr>
              <p:nvPr/>
            </p:nvSpPr>
            <p:spPr bwMode="auto">
              <a:xfrm>
                <a:off x="5489" y="1898"/>
                <a:ext cx="4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3" name="Rectangle 362"/>
              <p:cNvSpPr>
                <a:spLocks noChangeArrowheads="1"/>
              </p:cNvSpPr>
              <p:nvPr/>
            </p:nvSpPr>
            <p:spPr bwMode="auto">
              <a:xfrm>
                <a:off x="5513" y="1898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4" name="Rectangle 363"/>
              <p:cNvSpPr>
                <a:spLocks noChangeArrowheads="1"/>
              </p:cNvSpPr>
              <p:nvPr/>
            </p:nvSpPr>
            <p:spPr bwMode="auto">
              <a:xfrm>
                <a:off x="5522" y="1898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5" name="Rectangle 364"/>
              <p:cNvSpPr>
                <a:spLocks noChangeArrowheads="1"/>
              </p:cNvSpPr>
              <p:nvPr/>
            </p:nvSpPr>
            <p:spPr bwMode="auto">
              <a:xfrm>
                <a:off x="5541" y="1898"/>
                <a:ext cx="3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6" name="Rectangle 365"/>
              <p:cNvSpPr>
                <a:spLocks noChangeArrowheads="1"/>
              </p:cNvSpPr>
              <p:nvPr/>
            </p:nvSpPr>
            <p:spPr bwMode="auto">
              <a:xfrm>
                <a:off x="5551" y="1898"/>
                <a:ext cx="57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7" name="Rectangle 366"/>
              <p:cNvSpPr>
                <a:spLocks noChangeArrowheads="1"/>
              </p:cNvSpPr>
              <p:nvPr/>
            </p:nvSpPr>
            <p:spPr bwMode="auto">
              <a:xfrm>
                <a:off x="5585" y="1898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8" name="Rectangle 367"/>
              <p:cNvSpPr>
                <a:spLocks noChangeArrowheads="1"/>
              </p:cNvSpPr>
              <p:nvPr/>
            </p:nvSpPr>
            <p:spPr bwMode="auto">
              <a:xfrm>
                <a:off x="4257" y="2013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9" name="Rectangle 368"/>
              <p:cNvSpPr>
                <a:spLocks noChangeArrowheads="1"/>
              </p:cNvSpPr>
              <p:nvPr/>
            </p:nvSpPr>
            <p:spPr bwMode="auto">
              <a:xfrm>
                <a:off x="4257" y="2127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0" name="Rectangle 369"/>
              <p:cNvSpPr>
                <a:spLocks noChangeArrowheads="1"/>
              </p:cNvSpPr>
              <p:nvPr/>
            </p:nvSpPr>
            <p:spPr bwMode="auto">
              <a:xfrm>
                <a:off x="4242" y="2277"/>
                <a:ext cx="6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1, 2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1" name="Rectangle 370"/>
              <p:cNvSpPr>
                <a:spLocks noChangeArrowheads="1"/>
              </p:cNvSpPr>
              <p:nvPr/>
            </p:nvSpPr>
            <p:spPr bwMode="auto">
              <a:xfrm>
                <a:off x="4398" y="944"/>
                <a:ext cx="48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2" name="Rectangle 371"/>
              <p:cNvSpPr>
                <a:spLocks noChangeArrowheads="1"/>
              </p:cNvSpPr>
              <p:nvPr/>
            </p:nvSpPr>
            <p:spPr bwMode="auto">
              <a:xfrm>
                <a:off x="4424" y="944"/>
                <a:ext cx="43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3" name="Rectangle 372"/>
              <p:cNvSpPr>
                <a:spLocks noChangeArrowheads="1"/>
              </p:cNvSpPr>
              <p:nvPr/>
            </p:nvSpPr>
            <p:spPr bwMode="auto">
              <a:xfrm>
                <a:off x="4446" y="944"/>
                <a:ext cx="35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4" name="Rectangle 373"/>
              <p:cNvSpPr>
                <a:spLocks noChangeArrowheads="1"/>
              </p:cNvSpPr>
              <p:nvPr/>
            </p:nvSpPr>
            <p:spPr bwMode="auto">
              <a:xfrm>
                <a:off x="4460" y="94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5" name="Rectangle 374"/>
              <p:cNvSpPr>
                <a:spLocks noChangeArrowheads="1"/>
              </p:cNvSpPr>
              <p:nvPr/>
            </p:nvSpPr>
            <p:spPr bwMode="auto">
              <a:xfrm>
                <a:off x="4479" y="94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6" name="Rectangle 375"/>
              <p:cNvSpPr>
                <a:spLocks noChangeArrowheads="1"/>
              </p:cNvSpPr>
              <p:nvPr/>
            </p:nvSpPr>
            <p:spPr bwMode="auto">
              <a:xfrm>
                <a:off x="4489" y="944"/>
                <a:ext cx="48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7" name="Rectangle 376"/>
              <p:cNvSpPr>
                <a:spLocks noChangeArrowheads="1"/>
              </p:cNvSpPr>
              <p:nvPr/>
            </p:nvSpPr>
            <p:spPr bwMode="auto">
              <a:xfrm>
                <a:off x="4515" y="944"/>
                <a:ext cx="42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8" name="Rectangle 377"/>
              <p:cNvSpPr>
                <a:spLocks noChangeArrowheads="1"/>
              </p:cNvSpPr>
              <p:nvPr/>
            </p:nvSpPr>
            <p:spPr bwMode="auto">
              <a:xfrm>
                <a:off x="4537" y="944"/>
                <a:ext cx="35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9" name="Rectangle 378"/>
              <p:cNvSpPr>
                <a:spLocks noChangeArrowheads="1"/>
              </p:cNvSpPr>
              <p:nvPr/>
            </p:nvSpPr>
            <p:spPr bwMode="auto">
              <a:xfrm>
                <a:off x="4551" y="944"/>
                <a:ext cx="35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0" name="Rectangle 379"/>
              <p:cNvSpPr>
                <a:spLocks noChangeArrowheads="1"/>
              </p:cNvSpPr>
              <p:nvPr/>
            </p:nvSpPr>
            <p:spPr bwMode="auto">
              <a:xfrm>
                <a:off x="4565" y="94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1" name="Rectangle 380"/>
              <p:cNvSpPr>
                <a:spLocks noChangeArrowheads="1"/>
              </p:cNvSpPr>
              <p:nvPr/>
            </p:nvSpPr>
            <p:spPr bwMode="auto">
              <a:xfrm>
                <a:off x="4575" y="94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2" name="Rectangle 381"/>
              <p:cNvSpPr>
                <a:spLocks noChangeArrowheads="1"/>
              </p:cNvSpPr>
              <p:nvPr/>
            </p:nvSpPr>
            <p:spPr bwMode="auto">
              <a:xfrm>
                <a:off x="4595" y="944"/>
                <a:ext cx="42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3" name="Rectangle 382"/>
              <p:cNvSpPr>
                <a:spLocks noChangeArrowheads="1"/>
              </p:cNvSpPr>
              <p:nvPr/>
            </p:nvSpPr>
            <p:spPr bwMode="auto">
              <a:xfrm>
                <a:off x="4617" y="94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4" name="Rectangle 383"/>
              <p:cNvSpPr>
                <a:spLocks noChangeArrowheads="1"/>
              </p:cNvSpPr>
              <p:nvPr/>
            </p:nvSpPr>
            <p:spPr bwMode="auto">
              <a:xfrm>
                <a:off x="4626" y="944"/>
                <a:ext cx="42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5" name="Rectangle 384"/>
              <p:cNvSpPr>
                <a:spLocks noChangeArrowheads="1"/>
              </p:cNvSpPr>
              <p:nvPr/>
            </p:nvSpPr>
            <p:spPr bwMode="auto">
              <a:xfrm>
                <a:off x="4648" y="944"/>
                <a:ext cx="55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6" name="Rectangle 385"/>
              <p:cNvSpPr>
                <a:spLocks noChangeArrowheads="1"/>
              </p:cNvSpPr>
              <p:nvPr/>
            </p:nvSpPr>
            <p:spPr bwMode="auto">
              <a:xfrm>
                <a:off x="4680" y="944"/>
                <a:ext cx="44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: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7" name="Rectangle 386"/>
              <p:cNvSpPr>
                <a:spLocks noChangeArrowheads="1"/>
              </p:cNvSpPr>
              <p:nvPr/>
            </p:nvSpPr>
            <p:spPr bwMode="auto">
              <a:xfrm>
                <a:off x="4702" y="944"/>
                <a:ext cx="29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8" name="Rectangle 387"/>
              <p:cNvSpPr>
                <a:spLocks noChangeArrowheads="1"/>
              </p:cNvSpPr>
              <p:nvPr/>
            </p:nvSpPr>
            <p:spPr bwMode="auto">
              <a:xfrm>
                <a:off x="4712" y="944"/>
                <a:ext cx="42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9" name="Rectangle 388"/>
              <p:cNvSpPr>
                <a:spLocks noChangeArrowheads="1"/>
              </p:cNvSpPr>
              <p:nvPr/>
            </p:nvSpPr>
            <p:spPr bwMode="auto">
              <a:xfrm>
                <a:off x="4734" y="944"/>
                <a:ext cx="48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tr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0" name="Rectangle 389"/>
              <p:cNvSpPr>
                <a:spLocks noChangeArrowheads="1"/>
              </p:cNvSpPr>
              <p:nvPr/>
            </p:nvSpPr>
            <p:spPr bwMode="auto">
              <a:xfrm>
                <a:off x="4759" y="944"/>
                <a:ext cx="43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1" name="Rectangle 390"/>
              <p:cNvSpPr>
                <a:spLocks noChangeArrowheads="1"/>
              </p:cNvSpPr>
              <p:nvPr/>
            </p:nvSpPr>
            <p:spPr bwMode="auto">
              <a:xfrm>
                <a:off x="4781" y="944"/>
                <a:ext cx="43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2" name="Rectangle 391"/>
              <p:cNvSpPr>
                <a:spLocks noChangeArrowheads="1"/>
              </p:cNvSpPr>
              <p:nvPr/>
            </p:nvSpPr>
            <p:spPr bwMode="auto">
              <a:xfrm>
                <a:off x="4803" y="944"/>
                <a:ext cx="42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3" name="Rectangle 392"/>
              <p:cNvSpPr>
                <a:spLocks noChangeArrowheads="1"/>
              </p:cNvSpPr>
              <p:nvPr/>
            </p:nvSpPr>
            <p:spPr bwMode="auto">
              <a:xfrm>
                <a:off x="4825" y="94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4" name="Rectangle 393"/>
              <p:cNvSpPr>
                <a:spLocks noChangeArrowheads="1"/>
              </p:cNvSpPr>
              <p:nvPr/>
            </p:nvSpPr>
            <p:spPr bwMode="auto">
              <a:xfrm>
                <a:off x="4844" y="944"/>
                <a:ext cx="56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to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5" name="Rectangle 394"/>
              <p:cNvSpPr>
                <a:spLocks noChangeArrowheads="1"/>
              </p:cNvSpPr>
              <p:nvPr/>
            </p:nvSpPr>
            <p:spPr bwMode="auto">
              <a:xfrm>
                <a:off x="4878" y="944"/>
                <a:ext cx="35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6" name="Rectangle 395"/>
              <p:cNvSpPr>
                <a:spLocks noChangeArrowheads="1"/>
              </p:cNvSpPr>
              <p:nvPr/>
            </p:nvSpPr>
            <p:spPr bwMode="auto">
              <a:xfrm>
                <a:off x="4892" y="94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7" name="Rectangle 396"/>
              <p:cNvSpPr>
                <a:spLocks noChangeArrowheads="1"/>
              </p:cNvSpPr>
              <p:nvPr/>
            </p:nvSpPr>
            <p:spPr bwMode="auto">
              <a:xfrm>
                <a:off x="4912" y="94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8" name="Rectangle 397"/>
              <p:cNvSpPr>
                <a:spLocks noChangeArrowheads="1"/>
              </p:cNvSpPr>
              <p:nvPr/>
            </p:nvSpPr>
            <p:spPr bwMode="auto">
              <a:xfrm>
                <a:off x="4922" y="944"/>
                <a:ext cx="48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9" name="Rectangle 398"/>
              <p:cNvSpPr>
                <a:spLocks noChangeArrowheads="1"/>
              </p:cNvSpPr>
              <p:nvPr/>
            </p:nvSpPr>
            <p:spPr bwMode="auto">
              <a:xfrm>
                <a:off x="4948" y="944"/>
                <a:ext cx="35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0" name="Rectangle 399"/>
              <p:cNvSpPr>
                <a:spLocks noChangeArrowheads="1"/>
              </p:cNvSpPr>
              <p:nvPr/>
            </p:nvSpPr>
            <p:spPr bwMode="auto">
              <a:xfrm>
                <a:off x="4961" y="94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1" name="Rectangle 400"/>
              <p:cNvSpPr>
                <a:spLocks noChangeArrowheads="1"/>
              </p:cNvSpPr>
              <p:nvPr/>
            </p:nvSpPr>
            <p:spPr bwMode="auto">
              <a:xfrm>
                <a:off x="4981" y="944"/>
                <a:ext cx="56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ft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2" name="Rectangle 401"/>
              <p:cNvSpPr>
                <a:spLocks noChangeArrowheads="1"/>
              </p:cNvSpPr>
              <p:nvPr/>
            </p:nvSpPr>
            <p:spPr bwMode="auto">
              <a:xfrm>
                <a:off x="5015" y="944"/>
                <a:ext cx="68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Sk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3" name="Rectangle 402"/>
              <p:cNvSpPr>
                <a:spLocks noChangeArrowheads="1"/>
              </p:cNvSpPr>
              <p:nvPr/>
            </p:nvSpPr>
            <p:spPr bwMode="auto">
              <a:xfrm>
                <a:off x="5059" y="94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4" name="Rectangle 403"/>
              <p:cNvSpPr>
                <a:spLocks noChangeArrowheads="1"/>
              </p:cNvSpPr>
              <p:nvPr/>
            </p:nvSpPr>
            <p:spPr bwMode="auto">
              <a:xfrm>
                <a:off x="5069" y="94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5" name="Rectangle 404"/>
              <p:cNvSpPr>
                <a:spLocks noChangeArrowheads="1"/>
              </p:cNvSpPr>
              <p:nvPr/>
            </p:nvSpPr>
            <p:spPr bwMode="auto">
              <a:xfrm>
                <a:off x="5079" y="94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6" name="Rectangle 405"/>
              <p:cNvSpPr>
                <a:spLocks noChangeArrowheads="1"/>
              </p:cNvSpPr>
              <p:nvPr/>
            </p:nvSpPr>
            <p:spPr bwMode="auto">
              <a:xfrm>
                <a:off x="5088" y="94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4397" y="1002"/>
              <a:ext cx="1138" cy="715"/>
              <a:chOff x="4397" y="1002"/>
              <a:chExt cx="1138" cy="715"/>
            </a:xfrm>
            <a:grpFill/>
          </p:grpSpPr>
          <p:sp>
            <p:nvSpPr>
              <p:cNvPr id="4167" name="Rectangle 407"/>
              <p:cNvSpPr>
                <a:spLocks noChangeArrowheads="1"/>
              </p:cNvSpPr>
              <p:nvPr/>
            </p:nvSpPr>
            <p:spPr bwMode="auto">
              <a:xfrm>
                <a:off x="4398" y="1002"/>
                <a:ext cx="76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Mo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8" name="Rectangle 408"/>
              <p:cNvSpPr>
                <a:spLocks noChangeArrowheads="1"/>
              </p:cNvSpPr>
              <p:nvPr/>
            </p:nvSpPr>
            <p:spPr bwMode="auto">
              <a:xfrm>
                <a:off x="4450" y="1002"/>
                <a:ext cx="43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9" name="Rectangle 409"/>
              <p:cNvSpPr>
                <a:spLocks noChangeArrowheads="1"/>
              </p:cNvSpPr>
              <p:nvPr/>
            </p:nvSpPr>
            <p:spPr bwMode="auto">
              <a:xfrm>
                <a:off x="4471" y="1002"/>
                <a:ext cx="42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0" name="Rectangle 410"/>
              <p:cNvSpPr>
                <a:spLocks noChangeArrowheads="1"/>
              </p:cNvSpPr>
              <p:nvPr/>
            </p:nvSpPr>
            <p:spPr bwMode="auto">
              <a:xfrm>
                <a:off x="4493" y="1002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1" name="Rectangle 411"/>
              <p:cNvSpPr>
                <a:spLocks noChangeArrowheads="1"/>
              </p:cNvSpPr>
              <p:nvPr/>
            </p:nvSpPr>
            <p:spPr bwMode="auto">
              <a:xfrm>
                <a:off x="4503" y="1002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2" name="Rectangle 412"/>
              <p:cNvSpPr>
                <a:spLocks noChangeArrowheads="1"/>
              </p:cNvSpPr>
              <p:nvPr/>
            </p:nvSpPr>
            <p:spPr bwMode="auto">
              <a:xfrm>
                <a:off x="4523" y="1002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3" name="Rectangle 413"/>
              <p:cNvSpPr>
                <a:spLocks noChangeArrowheads="1"/>
              </p:cNvSpPr>
              <p:nvPr/>
            </p:nvSpPr>
            <p:spPr bwMode="auto">
              <a:xfrm>
                <a:off x="4533" y="1002"/>
                <a:ext cx="68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Se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4" name="Rectangle 414"/>
              <p:cNvSpPr>
                <a:spLocks noChangeArrowheads="1"/>
              </p:cNvSpPr>
              <p:nvPr/>
            </p:nvSpPr>
            <p:spPr bwMode="auto">
              <a:xfrm>
                <a:off x="4577" y="1002"/>
                <a:ext cx="4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v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5" name="Rectangle 415"/>
              <p:cNvSpPr>
                <a:spLocks noChangeArrowheads="1"/>
              </p:cNvSpPr>
              <p:nvPr/>
            </p:nvSpPr>
            <p:spPr bwMode="auto">
              <a:xfrm>
                <a:off x="4596" y="1002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6" name="Rectangle 416"/>
              <p:cNvSpPr>
                <a:spLocks noChangeArrowheads="1"/>
              </p:cNvSpPr>
              <p:nvPr/>
            </p:nvSpPr>
            <p:spPr bwMode="auto">
              <a:xfrm>
                <a:off x="4617" y="1002"/>
                <a:ext cx="42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7" name="Rectangle 417"/>
              <p:cNvSpPr>
                <a:spLocks noChangeArrowheads="1"/>
              </p:cNvSpPr>
              <p:nvPr/>
            </p:nvSpPr>
            <p:spPr bwMode="auto">
              <a:xfrm>
                <a:off x="4638" y="1002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,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8" name="Rectangle 418"/>
              <p:cNvSpPr>
                <a:spLocks noChangeArrowheads="1"/>
              </p:cNvSpPr>
              <p:nvPr/>
            </p:nvSpPr>
            <p:spPr bwMode="auto">
              <a:xfrm>
                <a:off x="4648" y="1002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9" name="Rectangle 419"/>
              <p:cNvSpPr>
                <a:spLocks noChangeArrowheads="1"/>
              </p:cNvSpPr>
              <p:nvPr/>
            </p:nvSpPr>
            <p:spPr bwMode="auto">
              <a:xfrm>
                <a:off x="4658" y="1002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0" name="Rectangle 420"/>
              <p:cNvSpPr>
                <a:spLocks noChangeArrowheads="1"/>
              </p:cNvSpPr>
              <p:nvPr/>
            </p:nvSpPr>
            <p:spPr bwMode="auto">
              <a:xfrm>
                <a:off x="4678" y="1002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1" name="Rectangle 421"/>
              <p:cNvSpPr>
                <a:spLocks noChangeArrowheads="1"/>
              </p:cNvSpPr>
              <p:nvPr/>
            </p:nvSpPr>
            <p:spPr bwMode="auto">
              <a:xfrm>
                <a:off x="4698" y="1002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2" name="Rectangle 422"/>
              <p:cNvSpPr>
                <a:spLocks noChangeArrowheads="1"/>
              </p:cNvSpPr>
              <p:nvPr/>
            </p:nvSpPr>
            <p:spPr bwMode="auto">
              <a:xfrm>
                <a:off x="4718" y="1002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3" name="Rectangle 423"/>
              <p:cNvSpPr>
                <a:spLocks noChangeArrowheads="1"/>
              </p:cNvSpPr>
              <p:nvPr/>
            </p:nvSpPr>
            <p:spPr bwMode="auto">
              <a:xfrm>
                <a:off x="4737" y="1002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4" name="Rectangle 424"/>
              <p:cNvSpPr>
                <a:spLocks noChangeArrowheads="1"/>
              </p:cNvSpPr>
              <p:nvPr/>
            </p:nvSpPr>
            <p:spPr bwMode="auto">
              <a:xfrm>
                <a:off x="4757" y="1002"/>
                <a:ext cx="54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-1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5" name="Rectangle 425"/>
              <p:cNvSpPr>
                <a:spLocks noChangeArrowheads="1"/>
              </p:cNvSpPr>
              <p:nvPr/>
            </p:nvSpPr>
            <p:spPr bwMode="auto">
              <a:xfrm>
                <a:off x="4789" y="1002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6" name="Rectangle 426"/>
              <p:cNvSpPr>
                <a:spLocks noChangeArrowheads="1"/>
              </p:cNvSpPr>
              <p:nvPr/>
            </p:nvSpPr>
            <p:spPr bwMode="auto">
              <a:xfrm>
                <a:off x="4398" y="1064"/>
                <a:ext cx="48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7" name="Rectangle 427"/>
              <p:cNvSpPr>
                <a:spLocks noChangeArrowheads="1"/>
              </p:cNvSpPr>
              <p:nvPr/>
            </p:nvSpPr>
            <p:spPr bwMode="auto">
              <a:xfrm>
                <a:off x="4424" y="106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8" name="Rectangle 428"/>
              <p:cNvSpPr>
                <a:spLocks noChangeArrowheads="1"/>
              </p:cNvSpPr>
              <p:nvPr/>
            </p:nvSpPr>
            <p:spPr bwMode="auto">
              <a:xfrm>
                <a:off x="4444" y="106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9" name="Rectangle 429"/>
              <p:cNvSpPr>
                <a:spLocks noChangeArrowheads="1"/>
              </p:cNvSpPr>
              <p:nvPr/>
            </p:nvSpPr>
            <p:spPr bwMode="auto">
              <a:xfrm>
                <a:off x="4464" y="106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0" name="Rectangle 430"/>
              <p:cNvSpPr>
                <a:spLocks noChangeArrowheads="1"/>
              </p:cNvSpPr>
              <p:nvPr/>
            </p:nvSpPr>
            <p:spPr bwMode="auto">
              <a:xfrm>
                <a:off x="4474" y="106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1" name="Rectangle 431"/>
              <p:cNvSpPr>
                <a:spLocks noChangeArrowheads="1"/>
              </p:cNvSpPr>
              <p:nvPr/>
            </p:nvSpPr>
            <p:spPr bwMode="auto">
              <a:xfrm>
                <a:off x="4493" y="106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2" name="Rectangle 432"/>
              <p:cNvSpPr>
                <a:spLocks noChangeArrowheads="1"/>
              </p:cNvSpPr>
              <p:nvPr/>
            </p:nvSpPr>
            <p:spPr bwMode="auto">
              <a:xfrm>
                <a:off x="4503" y="1064"/>
                <a:ext cx="48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3" name="Rectangle 433"/>
              <p:cNvSpPr>
                <a:spLocks noChangeArrowheads="1"/>
              </p:cNvSpPr>
              <p:nvPr/>
            </p:nvSpPr>
            <p:spPr bwMode="auto">
              <a:xfrm>
                <a:off x="4529" y="1064"/>
                <a:ext cx="43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4" name="Rectangle 434"/>
              <p:cNvSpPr>
                <a:spLocks noChangeArrowheads="1"/>
              </p:cNvSpPr>
              <p:nvPr/>
            </p:nvSpPr>
            <p:spPr bwMode="auto">
              <a:xfrm>
                <a:off x="4551" y="1064"/>
                <a:ext cx="55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5" name="Rectangle 435"/>
              <p:cNvSpPr>
                <a:spLocks noChangeArrowheads="1"/>
              </p:cNvSpPr>
              <p:nvPr/>
            </p:nvSpPr>
            <p:spPr bwMode="auto">
              <a:xfrm>
                <a:off x="4583" y="1064"/>
                <a:ext cx="55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6" name="Rectangle 436"/>
              <p:cNvSpPr>
                <a:spLocks noChangeArrowheads="1"/>
              </p:cNvSpPr>
              <p:nvPr/>
            </p:nvSpPr>
            <p:spPr bwMode="auto">
              <a:xfrm>
                <a:off x="4615" y="1064"/>
                <a:ext cx="42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7" name="Rectangle 437"/>
              <p:cNvSpPr>
                <a:spLocks noChangeArrowheads="1"/>
              </p:cNvSpPr>
              <p:nvPr/>
            </p:nvSpPr>
            <p:spPr bwMode="auto">
              <a:xfrm>
                <a:off x="4636" y="1064"/>
                <a:ext cx="42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8" name="Rectangle 438"/>
              <p:cNvSpPr>
                <a:spLocks noChangeArrowheads="1"/>
              </p:cNvSpPr>
              <p:nvPr/>
            </p:nvSpPr>
            <p:spPr bwMode="auto">
              <a:xfrm>
                <a:off x="4658" y="106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9" name="Rectangle 439"/>
              <p:cNvSpPr>
                <a:spLocks noChangeArrowheads="1"/>
              </p:cNvSpPr>
              <p:nvPr/>
            </p:nvSpPr>
            <p:spPr bwMode="auto">
              <a:xfrm>
                <a:off x="4668" y="106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0" name="Rectangle 440"/>
              <p:cNvSpPr>
                <a:spLocks noChangeArrowheads="1"/>
              </p:cNvSpPr>
              <p:nvPr/>
            </p:nvSpPr>
            <p:spPr bwMode="auto">
              <a:xfrm>
                <a:off x="4688" y="106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1" name="Rectangle 441"/>
              <p:cNvSpPr>
                <a:spLocks noChangeArrowheads="1"/>
              </p:cNvSpPr>
              <p:nvPr/>
            </p:nvSpPr>
            <p:spPr bwMode="auto">
              <a:xfrm>
                <a:off x="4708" y="1064"/>
                <a:ext cx="43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ti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2" name="Rectangle 442"/>
              <p:cNvSpPr>
                <a:spLocks noChangeArrowheads="1"/>
              </p:cNvSpPr>
              <p:nvPr/>
            </p:nvSpPr>
            <p:spPr bwMode="auto">
              <a:xfrm>
                <a:off x="4730" y="1064"/>
                <a:ext cx="43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3" name="Rectangle 443"/>
              <p:cNvSpPr>
                <a:spLocks noChangeArrowheads="1"/>
              </p:cNvSpPr>
              <p:nvPr/>
            </p:nvSpPr>
            <p:spPr bwMode="auto">
              <a:xfrm>
                <a:off x="4751" y="1064"/>
                <a:ext cx="42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4" name="Rectangle 444"/>
              <p:cNvSpPr>
                <a:spLocks noChangeArrowheads="1"/>
              </p:cNvSpPr>
              <p:nvPr/>
            </p:nvSpPr>
            <p:spPr bwMode="auto">
              <a:xfrm>
                <a:off x="4773" y="106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5" name="Rectangle 445"/>
              <p:cNvSpPr>
                <a:spLocks noChangeArrowheads="1"/>
              </p:cNvSpPr>
              <p:nvPr/>
            </p:nvSpPr>
            <p:spPr bwMode="auto">
              <a:xfrm>
                <a:off x="4783" y="1064"/>
                <a:ext cx="68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Sk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6" name="Rectangle 446"/>
              <p:cNvSpPr>
                <a:spLocks noChangeArrowheads="1"/>
              </p:cNvSpPr>
              <p:nvPr/>
            </p:nvSpPr>
            <p:spPr bwMode="auto">
              <a:xfrm>
                <a:off x="4827" y="106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7" name="Rectangle 447"/>
              <p:cNvSpPr>
                <a:spLocks noChangeArrowheads="1"/>
              </p:cNvSpPr>
              <p:nvPr/>
            </p:nvSpPr>
            <p:spPr bwMode="auto">
              <a:xfrm>
                <a:off x="4837" y="106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8" name="Rectangle 448"/>
              <p:cNvSpPr>
                <a:spLocks noChangeArrowheads="1"/>
              </p:cNvSpPr>
              <p:nvPr/>
            </p:nvSpPr>
            <p:spPr bwMode="auto">
              <a:xfrm>
                <a:off x="4847" y="1064"/>
                <a:ext cx="30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9" name="Rectangle 449"/>
              <p:cNvSpPr>
                <a:spLocks noChangeArrowheads="1"/>
              </p:cNvSpPr>
              <p:nvPr/>
            </p:nvSpPr>
            <p:spPr bwMode="auto">
              <a:xfrm>
                <a:off x="4856" y="1064"/>
                <a:ext cx="41" cy="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panose="020B07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0" name="Rectangle 450"/>
              <p:cNvSpPr>
                <a:spLocks noChangeArrowheads="1"/>
              </p:cNvSpPr>
              <p:nvPr/>
            </p:nvSpPr>
            <p:spPr bwMode="auto">
              <a:xfrm>
                <a:off x="4397" y="1557"/>
                <a:ext cx="4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1" name="Rectangle 451"/>
              <p:cNvSpPr>
                <a:spLocks noChangeArrowheads="1"/>
              </p:cNvSpPr>
              <p:nvPr/>
            </p:nvSpPr>
            <p:spPr bwMode="auto">
              <a:xfrm>
                <a:off x="4422" y="1557"/>
                <a:ext cx="3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)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2" name="Rectangle 452"/>
              <p:cNvSpPr>
                <a:spLocks noChangeArrowheads="1"/>
              </p:cNvSpPr>
              <p:nvPr/>
            </p:nvSpPr>
            <p:spPr bwMode="auto">
              <a:xfrm>
                <a:off x="4439" y="1557"/>
                <a:ext cx="5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3" name="Rectangle 453"/>
              <p:cNvSpPr>
                <a:spLocks noChangeArrowheads="1"/>
              </p:cNvSpPr>
              <p:nvPr/>
            </p:nvSpPr>
            <p:spPr bwMode="auto">
              <a:xfrm>
                <a:off x="4473" y="1557"/>
                <a:ext cx="6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sse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4" name="Rectangle 454"/>
              <p:cNvSpPr>
                <a:spLocks noChangeArrowheads="1"/>
              </p:cNvSpPr>
              <p:nvPr/>
            </p:nvSpPr>
            <p:spPr bwMode="auto">
              <a:xfrm>
                <a:off x="4516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5" name="Rectangle 455"/>
              <p:cNvSpPr>
                <a:spLocks noChangeArrowheads="1"/>
              </p:cNvSpPr>
              <p:nvPr/>
            </p:nvSpPr>
            <p:spPr bwMode="auto">
              <a:xfrm>
                <a:off x="4531" y="155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6" name="Rectangle 456"/>
              <p:cNvSpPr>
                <a:spLocks noChangeArrowheads="1"/>
              </p:cNvSpPr>
              <p:nvPr/>
            </p:nvSpPr>
            <p:spPr bwMode="auto">
              <a:xfrm>
                <a:off x="4539" y="155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7" name="Rectangle 457"/>
              <p:cNvSpPr>
                <a:spLocks noChangeArrowheads="1"/>
              </p:cNvSpPr>
              <p:nvPr/>
            </p:nvSpPr>
            <p:spPr bwMode="auto">
              <a:xfrm>
                <a:off x="4547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8" name="Rectangle 458"/>
              <p:cNvSpPr>
                <a:spLocks noChangeArrowheads="1"/>
              </p:cNvSpPr>
              <p:nvPr/>
            </p:nvSpPr>
            <p:spPr bwMode="auto">
              <a:xfrm>
                <a:off x="4562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9" name="Rectangle 459"/>
              <p:cNvSpPr>
                <a:spLocks noChangeArrowheads="1"/>
              </p:cNvSpPr>
              <p:nvPr/>
            </p:nvSpPr>
            <p:spPr bwMode="auto">
              <a:xfrm>
                <a:off x="4578" y="1557"/>
                <a:ext cx="35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0" name="Rectangle 460"/>
              <p:cNvSpPr>
                <a:spLocks noChangeArrowheads="1"/>
              </p:cNvSpPr>
              <p:nvPr/>
            </p:nvSpPr>
            <p:spPr bwMode="auto">
              <a:xfrm>
                <a:off x="4595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1" name="Rectangle 461"/>
              <p:cNvSpPr>
                <a:spLocks noChangeArrowheads="1"/>
              </p:cNvSpPr>
              <p:nvPr/>
            </p:nvSpPr>
            <p:spPr bwMode="auto">
              <a:xfrm>
                <a:off x="4610" y="1557"/>
                <a:ext cx="6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rme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2" name="Rectangle 462"/>
              <p:cNvSpPr>
                <a:spLocks noChangeArrowheads="1"/>
              </p:cNvSpPr>
              <p:nvPr/>
            </p:nvSpPr>
            <p:spPr bwMode="auto">
              <a:xfrm>
                <a:off x="4658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3" name="Rectangle 463"/>
              <p:cNvSpPr>
                <a:spLocks noChangeArrowheads="1"/>
              </p:cNvSpPr>
              <p:nvPr/>
            </p:nvSpPr>
            <p:spPr bwMode="auto">
              <a:xfrm>
                <a:off x="4673" y="155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4" name="Rectangle 464"/>
              <p:cNvSpPr>
                <a:spLocks noChangeArrowheads="1"/>
              </p:cNvSpPr>
              <p:nvPr/>
            </p:nvSpPr>
            <p:spPr bwMode="auto">
              <a:xfrm>
                <a:off x="4681" y="155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5" name="Rectangle 465"/>
              <p:cNvSpPr>
                <a:spLocks noChangeArrowheads="1"/>
              </p:cNvSpPr>
              <p:nvPr/>
            </p:nvSpPr>
            <p:spPr bwMode="auto">
              <a:xfrm>
                <a:off x="4689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6" name="Rectangle 466"/>
              <p:cNvSpPr>
                <a:spLocks noChangeArrowheads="1"/>
              </p:cNvSpPr>
              <p:nvPr/>
            </p:nvSpPr>
            <p:spPr bwMode="auto">
              <a:xfrm>
                <a:off x="4704" y="1557"/>
                <a:ext cx="46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sk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7" name="Rectangle 467"/>
              <p:cNvSpPr>
                <a:spLocks noChangeArrowheads="1"/>
              </p:cNvSpPr>
              <p:nvPr/>
            </p:nvSpPr>
            <p:spPr bwMode="auto">
              <a:xfrm>
                <a:off x="4863" y="1557"/>
                <a:ext cx="4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8" name="Rectangle 468"/>
              <p:cNvSpPr>
                <a:spLocks noChangeArrowheads="1"/>
              </p:cNvSpPr>
              <p:nvPr/>
            </p:nvSpPr>
            <p:spPr bwMode="auto">
              <a:xfrm>
                <a:off x="4888" y="1557"/>
                <a:ext cx="3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)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9" name="Rectangle 469"/>
              <p:cNvSpPr>
                <a:spLocks noChangeArrowheads="1"/>
              </p:cNvSpPr>
              <p:nvPr/>
            </p:nvSpPr>
            <p:spPr bwMode="auto">
              <a:xfrm>
                <a:off x="4905" y="1557"/>
                <a:ext cx="3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0" name="Rectangle 470"/>
              <p:cNvSpPr>
                <a:spLocks noChangeArrowheads="1"/>
              </p:cNvSpPr>
              <p:nvPr/>
            </p:nvSpPr>
            <p:spPr bwMode="auto">
              <a:xfrm>
                <a:off x="4922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1" name="Rectangle 471"/>
              <p:cNvSpPr>
                <a:spLocks noChangeArrowheads="1"/>
              </p:cNvSpPr>
              <p:nvPr/>
            </p:nvSpPr>
            <p:spPr bwMode="auto">
              <a:xfrm>
                <a:off x="4937" y="1557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2" name="Rectangle 472"/>
              <p:cNvSpPr>
                <a:spLocks noChangeArrowheads="1"/>
              </p:cNvSpPr>
              <p:nvPr/>
            </p:nvSpPr>
            <p:spPr bwMode="auto">
              <a:xfrm>
                <a:off x="4943" y="1557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3" name="Rectangle 473"/>
              <p:cNvSpPr>
                <a:spLocks noChangeArrowheads="1"/>
              </p:cNvSpPr>
              <p:nvPr/>
            </p:nvSpPr>
            <p:spPr bwMode="auto">
              <a:xfrm>
                <a:off x="4949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4" name="Rectangle 474"/>
              <p:cNvSpPr>
                <a:spLocks noChangeArrowheads="1"/>
              </p:cNvSpPr>
              <p:nvPr/>
            </p:nvSpPr>
            <p:spPr bwMode="auto">
              <a:xfrm>
                <a:off x="4965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5" name="Rectangle 475"/>
              <p:cNvSpPr>
                <a:spLocks noChangeArrowheads="1"/>
              </p:cNvSpPr>
              <p:nvPr/>
            </p:nvSpPr>
            <p:spPr bwMode="auto">
              <a:xfrm>
                <a:off x="4980" y="155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: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6" name="Rectangle 476"/>
              <p:cNvSpPr>
                <a:spLocks noChangeArrowheads="1"/>
              </p:cNvSpPr>
              <p:nvPr/>
            </p:nvSpPr>
            <p:spPr bwMode="auto">
              <a:xfrm>
                <a:off x="4988" y="155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7" name="Rectangle 477"/>
              <p:cNvSpPr>
                <a:spLocks noChangeArrowheads="1"/>
              </p:cNvSpPr>
              <p:nvPr/>
            </p:nvSpPr>
            <p:spPr bwMode="auto">
              <a:xfrm>
                <a:off x="4996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8" name="Rectangle 478"/>
              <p:cNvSpPr>
                <a:spLocks noChangeArrowheads="1"/>
              </p:cNvSpPr>
              <p:nvPr/>
            </p:nvSpPr>
            <p:spPr bwMode="auto">
              <a:xfrm>
                <a:off x="5011" y="1557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9" name="Rectangle 479"/>
              <p:cNvSpPr>
                <a:spLocks noChangeArrowheads="1"/>
              </p:cNvSpPr>
              <p:nvPr/>
            </p:nvSpPr>
            <p:spPr bwMode="auto">
              <a:xfrm>
                <a:off x="5017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0" name="Rectangle 480"/>
              <p:cNvSpPr>
                <a:spLocks noChangeArrowheads="1"/>
              </p:cNvSpPr>
              <p:nvPr/>
            </p:nvSpPr>
            <p:spPr bwMode="auto">
              <a:xfrm>
                <a:off x="5033" y="155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1" name="Rectangle 481"/>
              <p:cNvSpPr>
                <a:spLocks noChangeArrowheads="1"/>
              </p:cNvSpPr>
              <p:nvPr/>
            </p:nvSpPr>
            <p:spPr bwMode="auto">
              <a:xfrm>
                <a:off x="5040" y="1557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2" name="Rectangle 482"/>
              <p:cNvSpPr>
                <a:spLocks noChangeArrowheads="1"/>
              </p:cNvSpPr>
              <p:nvPr/>
            </p:nvSpPr>
            <p:spPr bwMode="auto">
              <a:xfrm>
                <a:off x="5056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3" name="Rectangle 483"/>
              <p:cNvSpPr>
                <a:spLocks noChangeArrowheads="1"/>
              </p:cNvSpPr>
              <p:nvPr/>
            </p:nvSpPr>
            <p:spPr bwMode="auto">
              <a:xfrm>
                <a:off x="5071" y="155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4" name="Rectangle 484"/>
              <p:cNvSpPr>
                <a:spLocks noChangeArrowheads="1"/>
              </p:cNvSpPr>
              <p:nvPr/>
            </p:nvSpPr>
            <p:spPr bwMode="auto">
              <a:xfrm>
                <a:off x="5079" y="155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5" name="Rectangle 485"/>
              <p:cNvSpPr>
                <a:spLocks noChangeArrowheads="1"/>
              </p:cNvSpPr>
              <p:nvPr/>
            </p:nvSpPr>
            <p:spPr bwMode="auto">
              <a:xfrm>
                <a:off x="5087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6" name="Rectangle 486"/>
              <p:cNvSpPr>
                <a:spLocks noChangeArrowheads="1"/>
              </p:cNvSpPr>
              <p:nvPr/>
            </p:nvSpPr>
            <p:spPr bwMode="auto">
              <a:xfrm>
                <a:off x="5102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7" name="Rectangle 487"/>
              <p:cNvSpPr>
                <a:spLocks noChangeArrowheads="1"/>
              </p:cNvSpPr>
              <p:nvPr/>
            </p:nvSpPr>
            <p:spPr bwMode="auto">
              <a:xfrm>
                <a:off x="5118" y="1557"/>
                <a:ext cx="35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8" name="Rectangle 488"/>
              <p:cNvSpPr>
                <a:spLocks noChangeArrowheads="1"/>
              </p:cNvSpPr>
              <p:nvPr/>
            </p:nvSpPr>
            <p:spPr bwMode="auto">
              <a:xfrm>
                <a:off x="5135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9" name="Rectangle 489"/>
              <p:cNvSpPr>
                <a:spLocks noChangeArrowheads="1"/>
              </p:cNvSpPr>
              <p:nvPr/>
            </p:nvSpPr>
            <p:spPr bwMode="auto">
              <a:xfrm>
                <a:off x="5150" y="1557"/>
                <a:ext cx="6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rm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0" name="Rectangle 490"/>
              <p:cNvSpPr>
                <a:spLocks noChangeArrowheads="1"/>
              </p:cNvSpPr>
              <p:nvPr/>
            </p:nvSpPr>
            <p:spPr bwMode="auto">
              <a:xfrm>
                <a:off x="5190" y="155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1" name="Rectangle 491"/>
              <p:cNvSpPr>
                <a:spLocks noChangeArrowheads="1"/>
              </p:cNvSpPr>
              <p:nvPr/>
            </p:nvSpPr>
            <p:spPr bwMode="auto">
              <a:xfrm>
                <a:off x="5198" y="155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2" name="Rectangle 492"/>
              <p:cNvSpPr>
                <a:spLocks noChangeArrowheads="1"/>
              </p:cNvSpPr>
              <p:nvPr/>
            </p:nvSpPr>
            <p:spPr bwMode="auto">
              <a:xfrm>
                <a:off x="5213" y="1557"/>
                <a:ext cx="46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sk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3" name="Rectangle 493"/>
              <p:cNvSpPr>
                <a:spLocks noChangeArrowheads="1"/>
              </p:cNvSpPr>
              <p:nvPr/>
            </p:nvSpPr>
            <p:spPr bwMode="auto">
              <a:xfrm>
                <a:off x="4397" y="1598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4" name="Rectangle 494"/>
              <p:cNvSpPr>
                <a:spLocks noChangeArrowheads="1"/>
              </p:cNvSpPr>
              <p:nvPr/>
            </p:nvSpPr>
            <p:spPr bwMode="auto">
              <a:xfrm>
                <a:off x="4422" y="1598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5" name="Rectangle 495"/>
              <p:cNvSpPr>
                <a:spLocks noChangeArrowheads="1"/>
              </p:cNvSpPr>
              <p:nvPr/>
            </p:nvSpPr>
            <p:spPr bwMode="auto">
              <a:xfrm>
                <a:off x="4451" y="1598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,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6" name="Rectangle 496"/>
              <p:cNvSpPr>
                <a:spLocks noChangeArrowheads="1"/>
              </p:cNvSpPr>
              <p:nvPr/>
            </p:nvSpPr>
            <p:spPr bwMode="auto">
              <a:xfrm>
                <a:off x="4459" y="1598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7" name="Rectangle 497"/>
              <p:cNvSpPr>
                <a:spLocks noChangeArrowheads="1"/>
              </p:cNvSpPr>
              <p:nvPr/>
            </p:nvSpPr>
            <p:spPr bwMode="auto">
              <a:xfrm>
                <a:off x="4467" y="1598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8" name="Rectangle 498"/>
              <p:cNvSpPr>
                <a:spLocks noChangeArrowheads="1"/>
              </p:cNvSpPr>
              <p:nvPr/>
            </p:nvSpPr>
            <p:spPr bwMode="auto">
              <a:xfrm>
                <a:off x="4473" y="1598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9" name="Rectangle 499"/>
              <p:cNvSpPr>
                <a:spLocks noChangeArrowheads="1"/>
              </p:cNvSpPr>
              <p:nvPr/>
            </p:nvSpPr>
            <p:spPr bwMode="auto">
              <a:xfrm>
                <a:off x="4479" y="1598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0" name="Rectangle 500"/>
              <p:cNvSpPr>
                <a:spLocks noChangeArrowheads="1"/>
              </p:cNvSpPr>
              <p:nvPr/>
            </p:nvSpPr>
            <p:spPr bwMode="auto">
              <a:xfrm>
                <a:off x="4501" y="1598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1" name="Rectangle 501"/>
              <p:cNvSpPr>
                <a:spLocks noChangeArrowheads="1"/>
              </p:cNvSpPr>
              <p:nvPr/>
            </p:nvSpPr>
            <p:spPr bwMode="auto">
              <a:xfrm>
                <a:off x="4508" y="1598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2" name="Rectangle 502"/>
              <p:cNvSpPr>
                <a:spLocks noChangeArrowheads="1"/>
              </p:cNvSpPr>
              <p:nvPr/>
            </p:nvSpPr>
            <p:spPr bwMode="auto">
              <a:xfrm>
                <a:off x="4516" y="1598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3" name="Rectangle 503"/>
              <p:cNvSpPr>
                <a:spLocks noChangeArrowheads="1"/>
              </p:cNvSpPr>
              <p:nvPr/>
            </p:nvSpPr>
            <p:spPr bwMode="auto">
              <a:xfrm>
                <a:off x="4531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4" name="Rectangle 504"/>
              <p:cNvSpPr>
                <a:spLocks noChangeArrowheads="1"/>
              </p:cNvSpPr>
              <p:nvPr/>
            </p:nvSpPr>
            <p:spPr bwMode="auto">
              <a:xfrm>
                <a:off x="4547" y="1598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5" name="Rectangle 505"/>
              <p:cNvSpPr>
                <a:spLocks noChangeArrowheads="1"/>
              </p:cNvSpPr>
              <p:nvPr/>
            </p:nvSpPr>
            <p:spPr bwMode="auto">
              <a:xfrm>
                <a:off x="4555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6" name="Rectangle 506"/>
              <p:cNvSpPr>
                <a:spLocks noChangeArrowheads="1"/>
              </p:cNvSpPr>
              <p:nvPr/>
            </p:nvSpPr>
            <p:spPr bwMode="auto">
              <a:xfrm>
                <a:off x="4570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7" name="Rectangle 507"/>
              <p:cNvSpPr>
                <a:spLocks noChangeArrowheads="1"/>
              </p:cNvSpPr>
              <p:nvPr/>
            </p:nvSpPr>
            <p:spPr bwMode="auto">
              <a:xfrm>
                <a:off x="4585" y="1598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8" name="Rectangle 508"/>
              <p:cNvSpPr>
                <a:spLocks noChangeArrowheads="1"/>
              </p:cNvSpPr>
              <p:nvPr/>
            </p:nvSpPr>
            <p:spPr bwMode="auto">
              <a:xfrm>
                <a:off x="4593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9" name="Rectangle 509"/>
              <p:cNvSpPr>
                <a:spLocks noChangeArrowheads="1"/>
              </p:cNvSpPr>
              <p:nvPr/>
            </p:nvSpPr>
            <p:spPr bwMode="auto">
              <a:xfrm>
                <a:off x="4609" y="1598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70" name="Rectangle 510"/>
              <p:cNvSpPr>
                <a:spLocks noChangeArrowheads="1"/>
              </p:cNvSpPr>
              <p:nvPr/>
            </p:nvSpPr>
            <p:spPr bwMode="auto">
              <a:xfrm>
                <a:off x="4616" y="1598"/>
                <a:ext cx="2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71" name="Rectangle 511"/>
              <p:cNvSpPr>
                <a:spLocks noChangeArrowheads="1"/>
              </p:cNvSpPr>
              <p:nvPr/>
            </p:nvSpPr>
            <p:spPr bwMode="auto">
              <a:xfrm>
                <a:off x="4624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72" name="Rectangle 512"/>
              <p:cNvSpPr>
                <a:spLocks noChangeArrowheads="1"/>
              </p:cNvSpPr>
              <p:nvPr/>
            </p:nvSpPr>
            <p:spPr bwMode="auto">
              <a:xfrm>
                <a:off x="4640" y="1598"/>
                <a:ext cx="3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73" name="Rectangle 513"/>
              <p:cNvSpPr>
                <a:spLocks noChangeArrowheads="1"/>
              </p:cNvSpPr>
              <p:nvPr/>
            </p:nvSpPr>
            <p:spPr bwMode="auto">
              <a:xfrm>
                <a:off x="4657" y="1598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74" name="Rectangle 514"/>
              <p:cNvSpPr>
                <a:spLocks noChangeArrowheads="1"/>
              </p:cNvSpPr>
              <p:nvPr/>
            </p:nvSpPr>
            <p:spPr bwMode="auto">
              <a:xfrm>
                <a:off x="4664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75" name="Rectangle 515"/>
              <p:cNvSpPr>
                <a:spLocks noChangeArrowheads="1"/>
              </p:cNvSpPr>
              <p:nvPr/>
            </p:nvSpPr>
            <p:spPr bwMode="auto">
              <a:xfrm>
                <a:off x="4680" y="1598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76" name="Rectangle 516"/>
              <p:cNvSpPr>
                <a:spLocks noChangeArrowheads="1"/>
              </p:cNvSpPr>
              <p:nvPr/>
            </p:nvSpPr>
            <p:spPr bwMode="auto">
              <a:xfrm>
                <a:off x="4701" y="1598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77" name="Rectangle 517"/>
              <p:cNvSpPr>
                <a:spLocks noChangeArrowheads="1"/>
              </p:cNvSpPr>
              <p:nvPr/>
            </p:nvSpPr>
            <p:spPr bwMode="auto">
              <a:xfrm>
                <a:off x="4707" y="1598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78" name="Rectangle 518"/>
              <p:cNvSpPr>
                <a:spLocks noChangeArrowheads="1"/>
              </p:cNvSpPr>
              <p:nvPr/>
            </p:nvSpPr>
            <p:spPr bwMode="auto">
              <a:xfrm>
                <a:off x="4723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79" name="Rectangle 519"/>
              <p:cNvSpPr>
                <a:spLocks noChangeArrowheads="1"/>
              </p:cNvSpPr>
              <p:nvPr/>
            </p:nvSpPr>
            <p:spPr bwMode="auto">
              <a:xfrm>
                <a:off x="4738" y="1598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0" name="Rectangle 520"/>
              <p:cNvSpPr>
                <a:spLocks noChangeArrowheads="1"/>
              </p:cNvSpPr>
              <p:nvPr/>
            </p:nvSpPr>
            <p:spPr bwMode="auto">
              <a:xfrm>
                <a:off x="4746" y="1598"/>
                <a:ext cx="2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1" name="Rectangle 521"/>
              <p:cNvSpPr>
                <a:spLocks noChangeArrowheads="1"/>
              </p:cNvSpPr>
              <p:nvPr/>
            </p:nvSpPr>
            <p:spPr bwMode="auto">
              <a:xfrm>
                <a:off x="4754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2" name="Rectangle 522"/>
              <p:cNvSpPr>
                <a:spLocks noChangeArrowheads="1"/>
              </p:cNvSpPr>
              <p:nvPr/>
            </p:nvSpPr>
            <p:spPr bwMode="auto">
              <a:xfrm>
                <a:off x="4769" y="1598"/>
                <a:ext cx="3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3" name="Rectangle 523"/>
              <p:cNvSpPr>
                <a:spLocks noChangeArrowheads="1"/>
              </p:cNvSpPr>
              <p:nvPr/>
            </p:nvSpPr>
            <p:spPr bwMode="auto">
              <a:xfrm>
                <a:off x="4786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4" name="Rectangle 524"/>
              <p:cNvSpPr>
                <a:spLocks noChangeArrowheads="1"/>
              </p:cNvSpPr>
              <p:nvPr/>
            </p:nvSpPr>
            <p:spPr bwMode="auto">
              <a:xfrm>
                <a:off x="4802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5" name="Rectangle 525"/>
              <p:cNvSpPr>
                <a:spLocks noChangeArrowheads="1"/>
              </p:cNvSpPr>
              <p:nvPr/>
            </p:nvSpPr>
            <p:spPr bwMode="auto">
              <a:xfrm>
                <a:off x="4817" y="1598"/>
                <a:ext cx="4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6" name="Rectangle 526"/>
              <p:cNvSpPr>
                <a:spLocks noChangeArrowheads="1"/>
              </p:cNvSpPr>
              <p:nvPr/>
            </p:nvSpPr>
            <p:spPr bwMode="auto">
              <a:xfrm>
                <a:off x="4846" y="1598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7" name="Rectangle 527"/>
              <p:cNvSpPr>
                <a:spLocks noChangeArrowheads="1"/>
              </p:cNvSpPr>
              <p:nvPr/>
            </p:nvSpPr>
            <p:spPr bwMode="auto">
              <a:xfrm>
                <a:off x="4854" y="1598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8" name="Rectangle 528"/>
              <p:cNvSpPr>
                <a:spLocks noChangeArrowheads="1"/>
              </p:cNvSpPr>
              <p:nvPr/>
            </p:nvSpPr>
            <p:spPr bwMode="auto">
              <a:xfrm>
                <a:off x="4862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9" name="Rectangle 529"/>
              <p:cNvSpPr>
                <a:spLocks noChangeArrowheads="1"/>
              </p:cNvSpPr>
              <p:nvPr/>
            </p:nvSpPr>
            <p:spPr bwMode="auto">
              <a:xfrm>
                <a:off x="4877" y="1598"/>
                <a:ext cx="55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sk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0" name="Rectangle 530"/>
              <p:cNvSpPr>
                <a:spLocks noChangeArrowheads="1"/>
              </p:cNvSpPr>
              <p:nvPr/>
            </p:nvSpPr>
            <p:spPr bwMode="auto">
              <a:xfrm>
                <a:off x="4913" y="1598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1" name="Rectangle 531"/>
              <p:cNvSpPr>
                <a:spLocks noChangeArrowheads="1"/>
              </p:cNvSpPr>
              <p:nvPr/>
            </p:nvSpPr>
            <p:spPr bwMode="auto">
              <a:xfrm>
                <a:off x="4933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2" name="Rectangle 532"/>
              <p:cNvSpPr>
                <a:spLocks noChangeArrowheads="1"/>
              </p:cNvSpPr>
              <p:nvPr/>
            </p:nvSpPr>
            <p:spPr bwMode="auto">
              <a:xfrm>
                <a:off x="4948" y="1598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3" name="Rectangle 533"/>
              <p:cNvSpPr>
                <a:spLocks noChangeArrowheads="1"/>
              </p:cNvSpPr>
              <p:nvPr/>
            </p:nvSpPr>
            <p:spPr bwMode="auto">
              <a:xfrm>
                <a:off x="4970" y="1598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4" name="Rectangle 534"/>
              <p:cNvSpPr>
                <a:spLocks noChangeArrowheads="1"/>
              </p:cNvSpPr>
              <p:nvPr/>
            </p:nvSpPr>
            <p:spPr bwMode="auto">
              <a:xfrm>
                <a:off x="4999" y="1598"/>
                <a:ext cx="5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5" name="Rectangle 535"/>
              <p:cNvSpPr>
                <a:spLocks noChangeArrowheads="1"/>
              </p:cNvSpPr>
              <p:nvPr/>
            </p:nvSpPr>
            <p:spPr bwMode="auto">
              <a:xfrm>
                <a:off x="5038" y="1598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6" name="Rectangle 536"/>
              <p:cNvSpPr>
                <a:spLocks noChangeArrowheads="1"/>
              </p:cNvSpPr>
              <p:nvPr/>
            </p:nvSpPr>
            <p:spPr bwMode="auto">
              <a:xfrm>
                <a:off x="5044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7" name="Rectangle 537"/>
              <p:cNvSpPr>
                <a:spLocks noChangeArrowheads="1"/>
              </p:cNvSpPr>
              <p:nvPr/>
            </p:nvSpPr>
            <p:spPr bwMode="auto">
              <a:xfrm>
                <a:off x="5059" y="1598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8" name="Rectangle 538"/>
              <p:cNvSpPr>
                <a:spLocks noChangeArrowheads="1"/>
              </p:cNvSpPr>
              <p:nvPr/>
            </p:nvSpPr>
            <p:spPr bwMode="auto">
              <a:xfrm>
                <a:off x="5067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9" name="Rectangle 539"/>
              <p:cNvSpPr>
                <a:spLocks noChangeArrowheads="1"/>
              </p:cNvSpPr>
              <p:nvPr/>
            </p:nvSpPr>
            <p:spPr bwMode="auto">
              <a:xfrm>
                <a:off x="5083" y="1598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0" name="Rectangle 540"/>
              <p:cNvSpPr>
                <a:spLocks noChangeArrowheads="1"/>
              </p:cNvSpPr>
              <p:nvPr/>
            </p:nvSpPr>
            <p:spPr bwMode="auto">
              <a:xfrm>
                <a:off x="5098" y="1598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1" name="Rectangle 541"/>
              <p:cNvSpPr>
                <a:spLocks noChangeArrowheads="1"/>
              </p:cNvSpPr>
              <p:nvPr/>
            </p:nvSpPr>
            <p:spPr bwMode="auto">
              <a:xfrm>
                <a:off x="4397" y="1674"/>
                <a:ext cx="46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2" name="Rectangle 542"/>
              <p:cNvSpPr>
                <a:spLocks noChangeArrowheads="1"/>
              </p:cNvSpPr>
              <p:nvPr/>
            </p:nvSpPr>
            <p:spPr bwMode="auto">
              <a:xfrm>
                <a:off x="4423" y="1674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3" name="Rectangle 543"/>
              <p:cNvSpPr>
                <a:spLocks noChangeArrowheads="1"/>
              </p:cNvSpPr>
              <p:nvPr/>
            </p:nvSpPr>
            <p:spPr bwMode="auto">
              <a:xfrm>
                <a:off x="4439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4" name="Rectangle 544"/>
              <p:cNvSpPr>
                <a:spLocks noChangeArrowheads="1"/>
              </p:cNvSpPr>
              <p:nvPr/>
            </p:nvSpPr>
            <p:spPr bwMode="auto">
              <a:xfrm>
                <a:off x="4454" y="1674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5" name="Rectangle 545"/>
              <p:cNvSpPr>
                <a:spLocks noChangeArrowheads="1"/>
              </p:cNvSpPr>
              <p:nvPr/>
            </p:nvSpPr>
            <p:spPr bwMode="auto">
              <a:xfrm>
                <a:off x="4470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6" name="Rectangle 546"/>
              <p:cNvSpPr>
                <a:spLocks noChangeArrowheads="1"/>
              </p:cNvSpPr>
              <p:nvPr/>
            </p:nvSpPr>
            <p:spPr bwMode="auto">
              <a:xfrm>
                <a:off x="4478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7" name="Rectangle 547"/>
              <p:cNvSpPr>
                <a:spLocks noChangeArrowheads="1"/>
              </p:cNvSpPr>
              <p:nvPr/>
            </p:nvSpPr>
            <p:spPr bwMode="auto">
              <a:xfrm>
                <a:off x="4485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8" name="Rectangle 548"/>
              <p:cNvSpPr>
                <a:spLocks noChangeArrowheads="1"/>
              </p:cNvSpPr>
              <p:nvPr/>
            </p:nvSpPr>
            <p:spPr bwMode="auto">
              <a:xfrm>
                <a:off x="4501" y="1674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9" name="Rectangle 549"/>
              <p:cNvSpPr>
                <a:spLocks noChangeArrowheads="1"/>
              </p:cNvSpPr>
              <p:nvPr/>
            </p:nvSpPr>
            <p:spPr bwMode="auto">
              <a:xfrm>
                <a:off x="4522" y="1674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0" name="Rectangle 550"/>
              <p:cNvSpPr>
                <a:spLocks noChangeArrowheads="1"/>
              </p:cNvSpPr>
              <p:nvPr/>
            </p:nvSpPr>
            <p:spPr bwMode="auto">
              <a:xfrm>
                <a:off x="4528" y="1674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1" name="Rectangle 551"/>
              <p:cNvSpPr>
                <a:spLocks noChangeArrowheads="1"/>
              </p:cNvSpPr>
              <p:nvPr/>
            </p:nvSpPr>
            <p:spPr bwMode="auto">
              <a:xfrm>
                <a:off x="4544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2" name="Rectangle 552"/>
              <p:cNvSpPr>
                <a:spLocks noChangeArrowheads="1"/>
              </p:cNvSpPr>
              <p:nvPr/>
            </p:nvSpPr>
            <p:spPr bwMode="auto">
              <a:xfrm>
                <a:off x="4559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3" name="Rectangle 553"/>
              <p:cNvSpPr>
                <a:spLocks noChangeArrowheads="1"/>
              </p:cNvSpPr>
              <p:nvPr/>
            </p:nvSpPr>
            <p:spPr bwMode="auto">
              <a:xfrm>
                <a:off x="4567" y="1674"/>
                <a:ext cx="2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4" name="Rectangle 554"/>
              <p:cNvSpPr>
                <a:spLocks noChangeArrowheads="1"/>
              </p:cNvSpPr>
              <p:nvPr/>
            </p:nvSpPr>
            <p:spPr bwMode="auto">
              <a:xfrm>
                <a:off x="4575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5" name="Rectangle 555"/>
              <p:cNvSpPr>
                <a:spLocks noChangeArrowheads="1"/>
              </p:cNvSpPr>
              <p:nvPr/>
            </p:nvSpPr>
            <p:spPr bwMode="auto">
              <a:xfrm>
                <a:off x="4590" y="1674"/>
                <a:ext cx="3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6" name="Rectangle 556"/>
              <p:cNvSpPr>
                <a:spLocks noChangeArrowheads="1"/>
              </p:cNvSpPr>
              <p:nvPr/>
            </p:nvSpPr>
            <p:spPr bwMode="auto">
              <a:xfrm>
                <a:off x="4607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7" name="Rectangle 557"/>
              <p:cNvSpPr>
                <a:spLocks noChangeArrowheads="1"/>
              </p:cNvSpPr>
              <p:nvPr/>
            </p:nvSpPr>
            <p:spPr bwMode="auto">
              <a:xfrm>
                <a:off x="4615" y="1674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8" name="Rectangle 558"/>
              <p:cNvSpPr>
                <a:spLocks noChangeArrowheads="1"/>
              </p:cNvSpPr>
              <p:nvPr/>
            </p:nvSpPr>
            <p:spPr bwMode="auto">
              <a:xfrm>
                <a:off x="4630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9" name="Rectangle 559"/>
              <p:cNvSpPr>
                <a:spLocks noChangeArrowheads="1"/>
              </p:cNvSpPr>
              <p:nvPr/>
            </p:nvSpPr>
            <p:spPr bwMode="auto">
              <a:xfrm>
                <a:off x="4646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0" name="Rectangle 560"/>
              <p:cNvSpPr>
                <a:spLocks noChangeArrowheads="1"/>
              </p:cNvSpPr>
              <p:nvPr/>
            </p:nvSpPr>
            <p:spPr bwMode="auto">
              <a:xfrm>
                <a:off x="4653" y="1674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1" name="Rectangle 561"/>
              <p:cNvSpPr>
                <a:spLocks noChangeArrowheads="1"/>
              </p:cNvSpPr>
              <p:nvPr/>
            </p:nvSpPr>
            <p:spPr bwMode="auto">
              <a:xfrm>
                <a:off x="4673" y="1674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2" name="Rectangle 562"/>
              <p:cNvSpPr>
                <a:spLocks noChangeArrowheads="1"/>
              </p:cNvSpPr>
              <p:nvPr/>
            </p:nvSpPr>
            <p:spPr bwMode="auto">
              <a:xfrm>
                <a:off x="4693" y="1674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3" name="Rectangle 563"/>
              <p:cNvSpPr>
                <a:spLocks noChangeArrowheads="1"/>
              </p:cNvSpPr>
              <p:nvPr/>
            </p:nvSpPr>
            <p:spPr bwMode="auto">
              <a:xfrm>
                <a:off x="4713" y="1674"/>
                <a:ext cx="5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4" name="Rectangle 564"/>
              <p:cNvSpPr>
                <a:spLocks noChangeArrowheads="1"/>
              </p:cNvSpPr>
              <p:nvPr/>
            </p:nvSpPr>
            <p:spPr bwMode="auto">
              <a:xfrm>
                <a:off x="4752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5" name="Rectangle 565"/>
              <p:cNvSpPr>
                <a:spLocks noChangeArrowheads="1"/>
              </p:cNvSpPr>
              <p:nvPr/>
            </p:nvSpPr>
            <p:spPr bwMode="auto">
              <a:xfrm>
                <a:off x="4759" y="1674"/>
                <a:ext cx="3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6" name="Rectangle 566"/>
              <p:cNvSpPr>
                <a:spLocks noChangeArrowheads="1"/>
              </p:cNvSpPr>
              <p:nvPr/>
            </p:nvSpPr>
            <p:spPr bwMode="auto">
              <a:xfrm>
                <a:off x="4775" y="1674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7" name="Rectangle 567"/>
              <p:cNvSpPr>
                <a:spLocks noChangeArrowheads="1"/>
              </p:cNvSpPr>
              <p:nvPr/>
            </p:nvSpPr>
            <p:spPr bwMode="auto">
              <a:xfrm>
                <a:off x="4800" y="1674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8" name="Rectangle 568"/>
              <p:cNvSpPr>
                <a:spLocks noChangeArrowheads="1"/>
              </p:cNvSpPr>
              <p:nvPr/>
            </p:nvSpPr>
            <p:spPr bwMode="auto">
              <a:xfrm>
                <a:off x="4806" y="1674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9" name="Rectangle 569"/>
              <p:cNvSpPr>
                <a:spLocks noChangeArrowheads="1"/>
              </p:cNvSpPr>
              <p:nvPr/>
            </p:nvSpPr>
            <p:spPr bwMode="auto">
              <a:xfrm>
                <a:off x="4822" y="1674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0" name="Rectangle 570"/>
              <p:cNvSpPr>
                <a:spLocks noChangeArrowheads="1"/>
              </p:cNvSpPr>
              <p:nvPr/>
            </p:nvSpPr>
            <p:spPr bwMode="auto">
              <a:xfrm>
                <a:off x="4828" y="1674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1" name="Rectangle 571"/>
              <p:cNvSpPr>
                <a:spLocks noChangeArrowheads="1"/>
              </p:cNvSpPr>
              <p:nvPr/>
            </p:nvSpPr>
            <p:spPr bwMode="auto">
              <a:xfrm>
                <a:off x="4843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2" name="Rectangle 572"/>
              <p:cNvSpPr>
                <a:spLocks noChangeArrowheads="1"/>
              </p:cNvSpPr>
              <p:nvPr/>
            </p:nvSpPr>
            <p:spPr bwMode="auto">
              <a:xfrm>
                <a:off x="4859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3" name="Rectangle 573"/>
              <p:cNvSpPr>
                <a:spLocks noChangeArrowheads="1"/>
              </p:cNvSpPr>
              <p:nvPr/>
            </p:nvSpPr>
            <p:spPr bwMode="auto">
              <a:xfrm>
                <a:off x="4866" y="1674"/>
                <a:ext cx="6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Pro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4" name="Rectangle 574"/>
              <p:cNvSpPr>
                <a:spLocks noChangeArrowheads="1"/>
              </p:cNvSpPr>
              <p:nvPr/>
            </p:nvSpPr>
            <p:spPr bwMode="auto">
              <a:xfrm>
                <a:off x="4910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5" name="Rectangle 575"/>
              <p:cNvSpPr>
                <a:spLocks noChangeArrowheads="1"/>
              </p:cNvSpPr>
              <p:nvPr/>
            </p:nvSpPr>
            <p:spPr bwMode="auto">
              <a:xfrm>
                <a:off x="4925" y="1674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6" name="Rectangle 576"/>
              <p:cNvSpPr>
                <a:spLocks noChangeArrowheads="1"/>
              </p:cNvSpPr>
              <p:nvPr/>
            </p:nvSpPr>
            <p:spPr bwMode="auto">
              <a:xfrm>
                <a:off x="4950" y="1674"/>
                <a:ext cx="50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m,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7" name="Rectangle 577"/>
              <p:cNvSpPr>
                <a:spLocks noChangeArrowheads="1"/>
              </p:cNvSpPr>
              <p:nvPr/>
            </p:nvSpPr>
            <p:spPr bwMode="auto">
              <a:xfrm>
                <a:off x="4981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8" name="Rectangle 578"/>
              <p:cNvSpPr>
                <a:spLocks noChangeArrowheads="1"/>
              </p:cNvSpPr>
              <p:nvPr/>
            </p:nvSpPr>
            <p:spPr bwMode="auto">
              <a:xfrm>
                <a:off x="4988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9" name="Rectangle 579"/>
              <p:cNvSpPr>
                <a:spLocks noChangeArrowheads="1"/>
              </p:cNvSpPr>
              <p:nvPr/>
            </p:nvSpPr>
            <p:spPr bwMode="auto">
              <a:xfrm>
                <a:off x="5004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0" name="Rectangle 580"/>
              <p:cNvSpPr>
                <a:spLocks noChangeArrowheads="1"/>
              </p:cNvSpPr>
              <p:nvPr/>
            </p:nvSpPr>
            <p:spPr bwMode="auto">
              <a:xfrm>
                <a:off x="5019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1" name="Rectangle 581"/>
              <p:cNvSpPr>
                <a:spLocks noChangeArrowheads="1"/>
              </p:cNvSpPr>
              <p:nvPr/>
            </p:nvSpPr>
            <p:spPr bwMode="auto">
              <a:xfrm>
                <a:off x="5027" y="1674"/>
                <a:ext cx="4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2" name="Rectangle 582"/>
              <p:cNvSpPr>
                <a:spLocks noChangeArrowheads="1"/>
              </p:cNvSpPr>
              <p:nvPr/>
            </p:nvSpPr>
            <p:spPr bwMode="auto">
              <a:xfrm>
                <a:off x="5056" y="1674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3" name="Rectangle 583"/>
              <p:cNvSpPr>
                <a:spLocks noChangeArrowheads="1"/>
              </p:cNvSpPr>
              <p:nvPr/>
            </p:nvSpPr>
            <p:spPr bwMode="auto">
              <a:xfrm>
                <a:off x="5081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4" name="Rectangle 584"/>
              <p:cNvSpPr>
                <a:spLocks noChangeArrowheads="1"/>
              </p:cNvSpPr>
              <p:nvPr/>
            </p:nvSpPr>
            <p:spPr bwMode="auto">
              <a:xfrm>
                <a:off x="5089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5" name="Rectangle 585"/>
              <p:cNvSpPr>
                <a:spLocks noChangeArrowheads="1"/>
              </p:cNvSpPr>
              <p:nvPr/>
            </p:nvSpPr>
            <p:spPr bwMode="auto">
              <a:xfrm>
                <a:off x="5096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6" name="Rectangle 586"/>
              <p:cNvSpPr>
                <a:spLocks noChangeArrowheads="1"/>
              </p:cNvSpPr>
              <p:nvPr/>
            </p:nvSpPr>
            <p:spPr bwMode="auto">
              <a:xfrm>
                <a:off x="5112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7" name="Rectangle 587"/>
              <p:cNvSpPr>
                <a:spLocks noChangeArrowheads="1"/>
              </p:cNvSpPr>
              <p:nvPr/>
            </p:nvSpPr>
            <p:spPr bwMode="auto">
              <a:xfrm>
                <a:off x="5120" y="1674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8" name="Rectangle 588"/>
              <p:cNvSpPr>
                <a:spLocks noChangeArrowheads="1"/>
              </p:cNvSpPr>
              <p:nvPr/>
            </p:nvSpPr>
            <p:spPr bwMode="auto">
              <a:xfrm>
                <a:off x="5144" y="1674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9" name="Rectangle 589"/>
              <p:cNvSpPr>
                <a:spLocks noChangeArrowheads="1"/>
              </p:cNvSpPr>
              <p:nvPr/>
            </p:nvSpPr>
            <p:spPr bwMode="auto">
              <a:xfrm>
                <a:off x="5173" y="1674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0" name="Rectangle 590"/>
              <p:cNvSpPr>
                <a:spLocks noChangeArrowheads="1"/>
              </p:cNvSpPr>
              <p:nvPr/>
            </p:nvSpPr>
            <p:spPr bwMode="auto">
              <a:xfrm>
                <a:off x="5198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1" name="Rectangle 591"/>
              <p:cNvSpPr>
                <a:spLocks noChangeArrowheads="1"/>
              </p:cNvSpPr>
              <p:nvPr/>
            </p:nvSpPr>
            <p:spPr bwMode="auto">
              <a:xfrm>
                <a:off x="5206" y="1674"/>
                <a:ext cx="5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2" name="Rectangle 592"/>
              <p:cNvSpPr>
                <a:spLocks noChangeArrowheads="1"/>
              </p:cNvSpPr>
              <p:nvPr/>
            </p:nvSpPr>
            <p:spPr bwMode="auto">
              <a:xfrm>
                <a:off x="5240" y="1674"/>
                <a:ext cx="35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3" name="Rectangle 593"/>
              <p:cNvSpPr>
                <a:spLocks noChangeArrowheads="1"/>
              </p:cNvSpPr>
              <p:nvPr/>
            </p:nvSpPr>
            <p:spPr bwMode="auto">
              <a:xfrm>
                <a:off x="5257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4" name="Rectangle 594"/>
              <p:cNvSpPr>
                <a:spLocks noChangeArrowheads="1"/>
              </p:cNvSpPr>
              <p:nvPr/>
            </p:nvSpPr>
            <p:spPr bwMode="auto">
              <a:xfrm>
                <a:off x="5272" y="1674"/>
                <a:ext cx="6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rma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5" name="Rectangle 595"/>
              <p:cNvSpPr>
                <a:spLocks noChangeArrowheads="1"/>
              </p:cNvSpPr>
              <p:nvPr/>
            </p:nvSpPr>
            <p:spPr bwMode="auto">
              <a:xfrm>
                <a:off x="5320" y="1674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6" name="Rectangle 596"/>
              <p:cNvSpPr>
                <a:spLocks noChangeArrowheads="1"/>
              </p:cNvSpPr>
              <p:nvPr/>
            </p:nvSpPr>
            <p:spPr bwMode="auto">
              <a:xfrm>
                <a:off x="5335" y="1674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7" name="Rectangle 597"/>
              <p:cNvSpPr>
                <a:spLocks noChangeArrowheads="1"/>
              </p:cNvSpPr>
              <p:nvPr/>
            </p:nvSpPr>
            <p:spPr bwMode="auto">
              <a:xfrm>
                <a:off x="5365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8" name="Rectangle 598"/>
              <p:cNvSpPr>
                <a:spLocks noChangeArrowheads="1"/>
              </p:cNvSpPr>
              <p:nvPr/>
            </p:nvSpPr>
            <p:spPr bwMode="auto">
              <a:xfrm>
                <a:off x="5373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9" name="Rectangle 599"/>
              <p:cNvSpPr>
                <a:spLocks noChangeArrowheads="1"/>
              </p:cNvSpPr>
              <p:nvPr/>
            </p:nvSpPr>
            <p:spPr bwMode="auto">
              <a:xfrm>
                <a:off x="5380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60" name="Rectangle 600"/>
              <p:cNvSpPr>
                <a:spLocks noChangeArrowheads="1"/>
              </p:cNvSpPr>
              <p:nvPr/>
            </p:nvSpPr>
            <p:spPr bwMode="auto">
              <a:xfrm>
                <a:off x="5396" y="1674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61" name="Rectangle 601"/>
              <p:cNvSpPr>
                <a:spLocks noChangeArrowheads="1"/>
              </p:cNvSpPr>
              <p:nvPr/>
            </p:nvSpPr>
            <p:spPr bwMode="auto">
              <a:xfrm>
                <a:off x="5417" y="1674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62" name="Rectangle 602"/>
              <p:cNvSpPr>
                <a:spLocks noChangeArrowheads="1"/>
              </p:cNvSpPr>
              <p:nvPr/>
            </p:nvSpPr>
            <p:spPr bwMode="auto">
              <a:xfrm>
                <a:off x="5424" y="1674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63" name="Rectangle 603"/>
              <p:cNvSpPr>
                <a:spLocks noChangeArrowheads="1"/>
              </p:cNvSpPr>
              <p:nvPr/>
            </p:nvSpPr>
            <p:spPr bwMode="auto">
              <a:xfrm>
                <a:off x="5439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64" name="Rectangle 604"/>
              <p:cNvSpPr>
                <a:spLocks noChangeArrowheads="1"/>
              </p:cNvSpPr>
              <p:nvPr/>
            </p:nvSpPr>
            <p:spPr bwMode="auto">
              <a:xfrm>
                <a:off x="5454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65" name="Rectangle 605"/>
              <p:cNvSpPr>
                <a:spLocks noChangeArrowheads="1"/>
              </p:cNvSpPr>
              <p:nvPr/>
            </p:nvSpPr>
            <p:spPr bwMode="auto">
              <a:xfrm>
                <a:off x="5462" y="1674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66" name="Rectangle 606"/>
              <p:cNvSpPr>
                <a:spLocks noChangeArrowheads="1"/>
              </p:cNvSpPr>
              <p:nvPr/>
            </p:nvSpPr>
            <p:spPr bwMode="auto">
              <a:xfrm>
                <a:off x="5487" y="1674"/>
                <a:ext cx="4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808"/>
            <p:cNvGrpSpPr>
              <a:grpSpLocks/>
            </p:cNvGrpSpPr>
            <p:nvPr/>
          </p:nvGrpSpPr>
          <p:grpSpPr bwMode="auto">
            <a:xfrm>
              <a:off x="4397" y="1674"/>
              <a:ext cx="1209" cy="580"/>
              <a:chOff x="4397" y="1674"/>
              <a:chExt cx="1209" cy="580"/>
            </a:xfrm>
            <a:grpFill/>
          </p:grpSpPr>
          <p:sp>
            <p:nvSpPr>
              <p:cNvPr id="126" name="Rectangle 608"/>
              <p:cNvSpPr>
                <a:spLocks noChangeArrowheads="1"/>
              </p:cNvSpPr>
              <p:nvPr/>
            </p:nvSpPr>
            <p:spPr bwMode="auto">
              <a:xfrm>
                <a:off x="5516" y="1674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609"/>
              <p:cNvSpPr>
                <a:spLocks noChangeArrowheads="1"/>
              </p:cNvSpPr>
              <p:nvPr/>
            </p:nvSpPr>
            <p:spPr bwMode="auto">
              <a:xfrm>
                <a:off x="5522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8" name="Rectangle 610"/>
              <p:cNvSpPr>
                <a:spLocks noChangeArrowheads="1"/>
              </p:cNvSpPr>
              <p:nvPr/>
            </p:nvSpPr>
            <p:spPr bwMode="auto">
              <a:xfrm>
                <a:off x="5530" y="1674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9" name="Rectangle 611"/>
              <p:cNvSpPr>
                <a:spLocks noChangeArrowheads="1"/>
              </p:cNvSpPr>
              <p:nvPr/>
            </p:nvSpPr>
            <p:spPr bwMode="auto">
              <a:xfrm>
                <a:off x="5552" y="1674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0" name="Rectangle 612"/>
              <p:cNvSpPr>
                <a:spLocks noChangeArrowheads="1"/>
              </p:cNvSpPr>
              <p:nvPr/>
            </p:nvSpPr>
            <p:spPr bwMode="auto">
              <a:xfrm>
                <a:off x="5567" y="1674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1" name="Rectangle 613"/>
              <p:cNvSpPr>
                <a:spLocks noChangeArrowheads="1"/>
              </p:cNvSpPr>
              <p:nvPr/>
            </p:nvSpPr>
            <p:spPr bwMode="auto">
              <a:xfrm>
                <a:off x="5583" y="1674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2" name="Rectangle 614"/>
              <p:cNvSpPr>
                <a:spLocks noChangeArrowheads="1"/>
              </p:cNvSpPr>
              <p:nvPr/>
            </p:nvSpPr>
            <p:spPr bwMode="auto">
              <a:xfrm>
                <a:off x="4398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3" name="Rectangle 615"/>
              <p:cNvSpPr>
                <a:spLocks noChangeArrowheads="1"/>
              </p:cNvSpPr>
              <p:nvPr/>
            </p:nvSpPr>
            <p:spPr bwMode="auto">
              <a:xfrm>
                <a:off x="4405" y="1707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4" name="Rectangle 616"/>
              <p:cNvSpPr>
                <a:spLocks noChangeArrowheads="1"/>
              </p:cNvSpPr>
              <p:nvPr/>
            </p:nvSpPr>
            <p:spPr bwMode="auto">
              <a:xfrm>
                <a:off x="4421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5" name="Rectangle 617"/>
              <p:cNvSpPr>
                <a:spLocks noChangeArrowheads="1"/>
              </p:cNvSpPr>
              <p:nvPr/>
            </p:nvSpPr>
            <p:spPr bwMode="auto">
              <a:xfrm>
                <a:off x="4436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6" name="Rectangle 618"/>
              <p:cNvSpPr>
                <a:spLocks noChangeArrowheads="1"/>
              </p:cNvSpPr>
              <p:nvPr/>
            </p:nvSpPr>
            <p:spPr bwMode="auto">
              <a:xfrm>
                <a:off x="4444" y="1707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7" name="Rectangle 619"/>
              <p:cNvSpPr>
                <a:spLocks noChangeArrowheads="1"/>
              </p:cNvSpPr>
              <p:nvPr/>
            </p:nvSpPr>
            <p:spPr bwMode="auto">
              <a:xfrm>
                <a:off x="4464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8" name="Rectangle 620"/>
              <p:cNvSpPr>
                <a:spLocks noChangeArrowheads="1"/>
              </p:cNvSpPr>
              <p:nvPr/>
            </p:nvSpPr>
            <p:spPr bwMode="auto">
              <a:xfrm>
                <a:off x="4479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9" name="Rectangle 621"/>
              <p:cNvSpPr>
                <a:spLocks noChangeArrowheads="1"/>
              </p:cNvSpPr>
              <p:nvPr/>
            </p:nvSpPr>
            <p:spPr bwMode="auto">
              <a:xfrm>
                <a:off x="4495" y="1707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0" name="Rectangle 622"/>
              <p:cNvSpPr>
                <a:spLocks noChangeArrowheads="1"/>
              </p:cNvSpPr>
              <p:nvPr/>
            </p:nvSpPr>
            <p:spPr bwMode="auto">
              <a:xfrm>
                <a:off x="4501" y="1707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1" name="Rectangle 623"/>
              <p:cNvSpPr>
                <a:spLocks noChangeArrowheads="1"/>
              </p:cNvSpPr>
              <p:nvPr/>
            </p:nvSpPr>
            <p:spPr bwMode="auto">
              <a:xfrm>
                <a:off x="4523" y="1707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2" name="Rectangle 624"/>
              <p:cNvSpPr>
                <a:spLocks noChangeArrowheads="1"/>
              </p:cNvSpPr>
              <p:nvPr/>
            </p:nvSpPr>
            <p:spPr bwMode="auto">
              <a:xfrm>
                <a:off x="4547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3" name="Rectangle 625"/>
              <p:cNvSpPr>
                <a:spLocks noChangeArrowheads="1"/>
              </p:cNvSpPr>
              <p:nvPr/>
            </p:nvSpPr>
            <p:spPr bwMode="auto">
              <a:xfrm>
                <a:off x="4555" y="1707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4" name="Rectangle 626"/>
              <p:cNvSpPr>
                <a:spLocks noChangeArrowheads="1"/>
              </p:cNvSpPr>
              <p:nvPr/>
            </p:nvSpPr>
            <p:spPr bwMode="auto">
              <a:xfrm>
                <a:off x="4561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5" name="Rectangle 627"/>
              <p:cNvSpPr>
                <a:spLocks noChangeArrowheads="1"/>
              </p:cNvSpPr>
              <p:nvPr/>
            </p:nvSpPr>
            <p:spPr bwMode="auto">
              <a:xfrm>
                <a:off x="4576" y="1707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6" name="Rectangle 628"/>
              <p:cNvSpPr>
                <a:spLocks noChangeArrowheads="1"/>
              </p:cNvSpPr>
              <p:nvPr/>
            </p:nvSpPr>
            <p:spPr bwMode="auto">
              <a:xfrm>
                <a:off x="4592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7" name="Rectangle 629"/>
              <p:cNvSpPr>
                <a:spLocks noChangeArrowheads="1"/>
              </p:cNvSpPr>
              <p:nvPr/>
            </p:nvSpPr>
            <p:spPr bwMode="auto">
              <a:xfrm>
                <a:off x="4600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8" name="Rectangle 630"/>
              <p:cNvSpPr>
                <a:spLocks noChangeArrowheads="1"/>
              </p:cNvSpPr>
              <p:nvPr/>
            </p:nvSpPr>
            <p:spPr bwMode="auto">
              <a:xfrm>
                <a:off x="4615" y="1707"/>
                <a:ext cx="2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9" name="Rectangle 631"/>
              <p:cNvSpPr>
                <a:spLocks noChangeArrowheads="1"/>
              </p:cNvSpPr>
              <p:nvPr/>
            </p:nvSpPr>
            <p:spPr bwMode="auto">
              <a:xfrm>
                <a:off x="4623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90" name="Rectangle 632"/>
              <p:cNvSpPr>
                <a:spLocks noChangeArrowheads="1"/>
              </p:cNvSpPr>
              <p:nvPr/>
            </p:nvSpPr>
            <p:spPr bwMode="auto">
              <a:xfrm>
                <a:off x="4630" y="1707"/>
                <a:ext cx="3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91" name="Rectangle 633"/>
              <p:cNvSpPr>
                <a:spLocks noChangeArrowheads="1"/>
              </p:cNvSpPr>
              <p:nvPr/>
            </p:nvSpPr>
            <p:spPr bwMode="auto">
              <a:xfrm>
                <a:off x="4646" y="1707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92" name="Rectangle 634"/>
              <p:cNvSpPr>
                <a:spLocks noChangeArrowheads="1"/>
              </p:cNvSpPr>
              <p:nvPr/>
            </p:nvSpPr>
            <p:spPr bwMode="auto">
              <a:xfrm>
                <a:off x="4671" y="1707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93" name="Rectangle 635"/>
              <p:cNvSpPr>
                <a:spLocks noChangeArrowheads="1"/>
              </p:cNvSpPr>
              <p:nvPr/>
            </p:nvSpPr>
            <p:spPr bwMode="auto">
              <a:xfrm>
                <a:off x="4677" y="1707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94" name="Rectangle 636"/>
              <p:cNvSpPr>
                <a:spLocks noChangeArrowheads="1"/>
              </p:cNvSpPr>
              <p:nvPr/>
            </p:nvSpPr>
            <p:spPr bwMode="auto">
              <a:xfrm>
                <a:off x="4692" y="1707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95" name="Rectangle 637"/>
              <p:cNvSpPr>
                <a:spLocks noChangeArrowheads="1"/>
              </p:cNvSpPr>
              <p:nvPr/>
            </p:nvSpPr>
            <p:spPr bwMode="auto">
              <a:xfrm>
                <a:off x="4698" y="1707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97" name="Rectangle 638"/>
              <p:cNvSpPr>
                <a:spLocks noChangeArrowheads="1"/>
              </p:cNvSpPr>
              <p:nvPr/>
            </p:nvSpPr>
            <p:spPr bwMode="auto">
              <a:xfrm>
                <a:off x="4714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98" name="Rectangle 639"/>
              <p:cNvSpPr>
                <a:spLocks noChangeArrowheads="1"/>
              </p:cNvSpPr>
              <p:nvPr/>
            </p:nvSpPr>
            <p:spPr bwMode="auto">
              <a:xfrm>
                <a:off x="4729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99" name="Rectangle 640"/>
              <p:cNvSpPr>
                <a:spLocks noChangeArrowheads="1"/>
              </p:cNvSpPr>
              <p:nvPr/>
            </p:nvSpPr>
            <p:spPr bwMode="auto">
              <a:xfrm>
                <a:off x="4737" y="1707"/>
                <a:ext cx="5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0" name="Rectangle 641"/>
              <p:cNvSpPr>
                <a:spLocks noChangeArrowheads="1"/>
              </p:cNvSpPr>
              <p:nvPr/>
            </p:nvSpPr>
            <p:spPr bwMode="auto">
              <a:xfrm>
                <a:off x="4776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1" name="Rectangle 642"/>
              <p:cNvSpPr>
                <a:spLocks noChangeArrowheads="1"/>
              </p:cNvSpPr>
              <p:nvPr/>
            </p:nvSpPr>
            <p:spPr bwMode="auto">
              <a:xfrm>
                <a:off x="4791" y="1707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2" name="Rectangle 643"/>
              <p:cNvSpPr>
                <a:spLocks noChangeArrowheads="1"/>
              </p:cNvSpPr>
              <p:nvPr/>
            </p:nvSpPr>
            <p:spPr bwMode="auto">
              <a:xfrm>
                <a:off x="4807" y="1707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3" name="Rectangle 644"/>
              <p:cNvSpPr>
                <a:spLocks noChangeArrowheads="1"/>
              </p:cNvSpPr>
              <p:nvPr/>
            </p:nvSpPr>
            <p:spPr bwMode="auto">
              <a:xfrm>
                <a:off x="4813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4" name="Rectangle 645"/>
              <p:cNvSpPr>
                <a:spLocks noChangeArrowheads="1"/>
              </p:cNvSpPr>
              <p:nvPr/>
            </p:nvSpPr>
            <p:spPr bwMode="auto">
              <a:xfrm>
                <a:off x="4828" y="1707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5" name="Rectangle 646"/>
              <p:cNvSpPr>
                <a:spLocks noChangeArrowheads="1"/>
              </p:cNvSpPr>
              <p:nvPr/>
            </p:nvSpPr>
            <p:spPr bwMode="auto">
              <a:xfrm>
                <a:off x="4850" y="1707"/>
                <a:ext cx="3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6" name="Rectangle 647"/>
              <p:cNvSpPr>
                <a:spLocks noChangeArrowheads="1"/>
              </p:cNvSpPr>
              <p:nvPr/>
            </p:nvSpPr>
            <p:spPr bwMode="auto">
              <a:xfrm>
                <a:off x="4867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7" name="Rectangle 648"/>
              <p:cNvSpPr>
                <a:spLocks noChangeArrowheads="1"/>
              </p:cNvSpPr>
              <p:nvPr/>
            </p:nvSpPr>
            <p:spPr bwMode="auto">
              <a:xfrm>
                <a:off x="4882" y="1707"/>
                <a:ext cx="6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rm,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8" name="Rectangle 649"/>
              <p:cNvSpPr>
                <a:spLocks noChangeArrowheads="1"/>
              </p:cNvSpPr>
              <p:nvPr/>
            </p:nvSpPr>
            <p:spPr bwMode="auto">
              <a:xfrm>
                <a:off x="4922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9" name="Rectangle 650"/>
              <p:cNvSpPr>
                <a:spLocks noChangeArrowheads="1"/>
              </p:cNvSpPr>
              <p:nvPr/>
            </p:nvSpPr>
            <p:spPr bwMode="auto">
              <a:xfrm>
                <a:off x="4930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0" name="Rectangle 651"/>
              <p:cNvSpPr>
                <a:spLocks noChangeArrowheads="1"/>
              </p:cNvSpPr>
              <p:nvPr/>
            </p:nvSpPr>
            <p:spPr bwMode="auto">
              <a:xfrm>
                <a:off x="4945" y="1707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1" name="Rectangle 652"/>
              <p:cNvSpPr>
                <a:spLocks noChangeArrowheads="1"/>
              </p:cNvSpPr>
              <p:nvPr/>
            </p:nvSpPr>
            <p:spPr bwMode="auto">
              <a:xfrm>
                <a:off x="4961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2" name="Rectangle 653"/>
              <p:cNvSpPr>
                <a:spLocks noChangeArrowheads="1"/>
              </p:cNvSpPr>
              <p:nvPr/>
            </p:nvSpPr>
            <p:spPr bwMode="auto">
              <a:xfrm>
                <a:off x="4976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3" name="Rectangle 654"/>
              <p:cNvSpPr>
                <a:spLocks noChangeArrowheads="1"/>
              </p:cNvSpPr>
              <p:nvPr/>
            </p:nvSpPr>
            <p:spPr bwMode="auto">
              <a:xfrm>
                <a:off x="4984" y="1707"/>
                <a:ext cx="4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4" name="Rectangle 655"/>
              <p:cNvSpPr>
                <a:spLocks noChangeArrowheads="1"/>
              </p:cNvSpPr>
              <p:nvPr/>
            </p:nvSpPr>
            <p:spPr bwMode="auto">
              <a:xfrm>
                <a:off x="5013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5" name="Rectangle 656"/>
              <p:cNvSpPr>
                <a:spLocks noChangeArrowheads="1"/>
              </p:cNvSpPr>
              <p:nvPr/>
            </p:nvSpPr>
            <p:spPr bwMode="auto">
              <a:xfrm>
                <a:off x="5029" y="1707"/>
                <a:ext cx="4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6" name="Rectangle 657"/>
              <p:cNvSpPr>
                <a:spLocks noChangeArrowheads="1"/>
              </p:cNvSpPr>
              <p:nvPr/>
            </p:nvSpPr>
            <p:spPr bwMode="auto">
              <a:xfrm>
                <a:off x="5058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7" name="Rectangle 658"/>
              <p:cNvSpPr>
                <a:spLocks noChangeArrowheads="1"/>
              </p:cNvSpPr>
              <p:nvPr/>
            </p:nvSpPr>
            <p:spPr bwMode="auto">
              <a:xfrm>
                <a:off x="5066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8" name="Rectangle 659"/>
              <p:cNvSpPr>
                <a:spLocks noChangeArrowheads="1"/>
              </p:cNvSpPr>
              <p:nvPr/>
            </p:nvSpPr>
            <p:spPr bwMode="auto">
              <a:xfrm>
                <a:off x="5073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9" name="Rectangle 660"/>
              <p:cNvSpPr>
                <a:spLocks noChangeArrowheads="1"/>
              </p:cNvSpPr>
              <p:nvPr/>
            </p:nvSpPr>
            <p:spPr bwMode="auto">
              <a:xfrm>
                <a:off x="5081" y="1707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0" name="Rectangle 661"/>
              <p:cNvSpPr>
                <a:spLocks noChangeArrowheads="1"/>
              </p:cNvSpPr>
              <p:nvPr/>
            </p:nvSpPr>
            <p:spPr bwMode="auto">
              <a:xfrm>
                <a:off x="5097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1" name="Rectangle 662"/>
              <p:cNvSpPr>
                <a:spLocks noChangeArrowheads="1"/>
              </p:cNvSpPr>
              <p:nvPr/>
            </p:nvSpPr>
            <p:spPr bwMode="auto">
              <a:xfrm>
                <a:off x="5112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2" name="Rectangle 663"/>
              <p:cNvSpPr>
                <a:spLocks noChangeArrowheads="1"/>
              </p:cNvSpPr>
              <p:nvPr/>
            </p:nvSpPr>
            <p:spPr bwMode="auto">
              <a:xfrm>
                <a:off x="5120" y="1707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3" name="Rectangle 664"/>
              <p:cNvSpPr>
                <a:spLocks noChangeArrowheads="1"/>
              </p:cNvSpPr>
              <p:nvPr/>
            </p:nvSpPr>
            <p:spPr bwMode="auto">
              <a:xfrm>
                <a:off x="5145" y="1707"/>
                <a:ext cx="4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4" name="Rectangle 665"/>
              <p:cNvSpPr>
                <a:spLocks noChangeArrowheads="1"/>
              </p:cNvSpPr>
              <p:nvPr/>
            </p:nvSpPr>
            <p:spPr bwMode="auto">
              <a:xfrm>
                <a:off x="5174" y="1707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5" name="Rectangle 666"/>
              <p:cNvSpPr>
                <a:spLocks noChangeArrowheads="1"/>
              </p:cNvSpPr>
              <p:nvPr/>
            </p:nvSpPr>
            <p:spPr bwMode="auto">
              <a:xfrm>
                <a:off x="5180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6" name="Rectangle 667"/>
              <p:cNvSpPr>
                <a:spLocks noChangeArrowheads="1"/>
              </p:cNvSpPr>
              <p:nvPr/>
            </p:nvSpPr>
            <p:spPr bwMode="auto">
              <a:xfrm>
                <a:off x="5188" y="1707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7" name="Rectangle 668"/>
              <p:cNvSpPr>
                <a:spLocks noChangeArrowheads="1"/>
              </p:cNvSpPr>
              <p:nvPr/>
            </p:nvSpPr>
            <p:spPr bwMode="auto">
              <a:xfrm>
                <a:off x="5209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8" name="Rectangle 669"/>
              <p:cNvSpPr>
                <a:spLocks noChangeArrowheads="1"/>
              </p:cNvSpPr>
              <p:nvPr/>
            </p:nvSpPr>
            <p:spPr bwMode="auto">
              <a:xfrm>
                <a:off x="5217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9" name="Rectangle 670"/>
              <p:cNvSpPr>
                <a:spLocks noChangeArrowheads="1"/>
              </p:cNvSpPr>
              <p:nvPr/>
            </p:nvSpPr>
            <p:spPr bwMode="auto">
              <a:xfrm>
                <a:off x="5232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0" name="Rectangle 671"/>
              <p:cNvSpPr>
                <a:spLocks noChangeArrowheads="1"/>
              </p:cNvSpPr>
              <p:nvPr/>
            </p:nvSpPr>
            <p:spPr bwMode="auto">
              <a:xfrm>
                <a:off x="5240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1" name="Rectangle 672"/>
              <p:cNvSpPr>
                <a:spLocks noChangeArrowheads="1"/>
              </p:cNvSpPr>
              <p:nvPr/>
            </p:nvSpPr>
            <p:spPr bwMode="auto">
              <a:xfrm>
                <a:off x="5248" y="1707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2" name="Rectangle 673"/>
              <p:cNvSpPr>
                <a:spLocks noChangeArrowheads="1"/>
              </p:cNvSpPr>
              <p:nvPr/>
            </p:nvSpPr>
            <p:spPr bwMode="auto">
              <a:xfrm>
                <a:off x="5263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3" name="Rectangle 674"/>
              <p:cNvSpPr>
                <a:spLocks noChangeArrowheads="1"/>
              </p:cNvSpPr>
              <p:nvPr/>
            </p:nvSpPr>
            <p:spPr bwMode="auto">
              <a:xfrm>
                <a:off x="5279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4" name="Rectangle 675"/>
              <p:cNvSpPr>
                <a:spLocks noChangeArrowheads="1"/>
              </p:cNvSpPr>
              <p:nvPr/>
            </p:nvSpPr>
            <p:spPr bwMode="auto">
              <a:xfrm>
                <a:off x="5286" y="1707"/>
                <a:ext cx="3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5" name="Rectangle 676"/>
              <p:cNvSpPr>
                <a:spLocks noChangeArrowheads="1"/>
              </p:cNvSpPr>
              <p:nvPr/>
            </p:nvSpPr>
            <p:spPr bwMode="auto">
              <a:xfrm>
                <a:off x="5302" y="1707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6" name="Rectangle 677"/>
              <p:cNvSpPr>
                <a:spLocks noChangeArrowheads="1"/>
              </p:cNvSpPr>
              <p:nvPr/>
            </p:nvSpPr>
            <p:spPr bwMode="auto">
              <a:xfrm>
                <a:off x="5327" y="1707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7" name="Rectangle 678"/>
              <p:cNvSpPr>
                <a:spLocks noChangeArrowheads="1"/>
              </p:cNvSpPr>
              <p:nvPr/>
            </p:nvSpPr>
            <p:spPr bwMode="auto">
              <a:xfrm>
                <a:off x="5333" y="1707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8" name="Rectangle 679"/>
              <p:cNvSpPr>
                <a:spLocks noChangeArrowheads="1"/>
              </p:cNvSpPr>
              <p:nvPr/>
            </p:nvSpPr>
            <p:spPr bwMode="auto">
              <a:xfrm>
                <a:off x="5348" y="1707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9" name="Rectangle 680"/>
              <p:cNvSpPr>
                <a:spLocks noChangeArrowheads="1"/>
              </p:cNvSpPr>
              <p:nvPr/>
            </p:nvSpPr>
            <p:spPr bwMode="auto">
              <a:xfrm>
                <a:off x="5354" y="1707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0" name="Rectangle 681"/>
              <p:cNvSpPr>
                <a:spLocks noChangeArrowheads="1"/>
              </p:cNvSpPr>
              <p:nvPr/>
            </p:nvSpPr>
            <p:spPr bwMode="auto">
              <a:xfrm>
                <a:off x="5370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1" name="Rectangle 682"/>
              <p:cNvSpPr>
                <a:spLocks noChangeArrowheads="1"/>
              </p:cNvSpPr>
              <p:nvPr/>
            </p:nvSpPr>
            <p:spPr bwMode="auto">
              <a:xfrm>
                <a:off x="5385" y="1707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2" name="Rectangle 683"/>
              <p:cNvSpPr>
                <a:spLocks noChangeArrowheads="1"/>
              </p:cNvSpPr>
              <p:nvPr/>
            </p:nvSpPr>
            <p:spPr bwMode="auto">
              <a:xfrm>
                <a:off x="5393" y="1707"/>
                <a:ext cx="6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Pro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3" name="Rectangle 684"/>
              <p:cNvSpPr>
                <a:spLocks noChangeArrowheads="1"/>
              </p:cNvSpPr>
              <p:nvPr/>
            </p:nvSpPr>
            <p:spPr bwMode="auto">
              <a:xfrm>
                <a:off x="5436" y="1707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4" name="Rectangle 685"/>
              <p:cNvSpPr>
                <a:spLocks noChangeArrowheads="1"/>
              </p:cNvSpPr>
              <p:nvPr/>
            </p:nvSpPr>
            <p:spPr bwMode="auto">
              <a:xfrm>
                <a:off x="5452" y="1707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5" name="Rectangle 686"/>
              <p:cNvSpPr>
                <a:spLocks noChangeArrowheads="1"/>
              </p:cNvSpPr>
              <p:nvPr/>
            </p:nvSpPr>
            <p:spPr bwMode="auto">
              <a:xfrm>
                <a:off x="5476" y="1707"/>
                <a:ext cx="50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6" name="Rectangle 687"/>
              <p:cNvSpPr>
                <a:spLocks noChangeArrowheads="1"/>
              </p:cNvSpPr>
              <p:nvPr/>
            </p:nvSpPr>
            <p:spPr bwMode="auto">
              <a:xfrm>
                <a:off x="4397" y="1740"/>
                <a:ext cx="5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7" name="Rectangle 688"/>
              <p:cNvSpPr>
                <a:spLocks noChangeArrowheads="1"/>
              </p:cNvSpPr>
              <p:nvPr/>
            </p:nvSpPr>
            <p:spPr bwMode="auto">
              <a:xfrm>
                <a:off x="4431" y="1740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8" name="Rectangle 689"/>
              <p:cNvSpPr>
                <a:spLocks noChangeArrowheads="1"/>
              </p:cNvSpPr>
              <p:nvPr/>
            </p:nvSpPr>
            <p:spPr bwMode="auto">
              <a:xfrm>
                <a:off x="4447" y="1740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9" name="Rectangle 690"/>
              <p:cNvSpPr>
                <a:spLocks noChangeArrowheads="1"/>
              </p:cNvSpPr>
              <p:nvPr/>
            </p:nvSpPr>
            <p:spPr bwMode="auto">
              <a:xfrm>
                <a:off x="4462" y="1740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0" name="Rectangle 691"/>
              <p:cNvSpPr>
                <a:spLocks noChangeArrowheads="1"/>
              </p:cNvSpPr>
              <p:nvPr/>
            </p:nvSpPr>
            <p:spPr bwMode="auto">
              <a:xfrm>
                <a:off x="4491" y="1740"/>
                <a:ext cx="25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1" name="Rectangle 692"/>
              <p:cNvSpPr>
                <a:spLocks noChangeArrowheads="1"/>
              </p:cNvSpPr>
              <p:nvPr/>
            </p:nvSpPr>
            <p:spPr bwMode="auto">
              <a:xfrm>
                <a:off x="4499" y="1740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2" name="Rectangle 693"/>
              <p:cNvSpPr>
                <a:spLocks noChangeArrowheads="1"/>
              </p:cNvSpPr>
              <p:nvPr/>
            </p:nvSpPr>
            <p:spPr bwMode="auto">
              <a:xfrm>
                <a:off x="4585" y="1898"/>
                <a:ext cx="42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3" name="Rectangle 694"/>
              <p:cNvSpPr>
                <a:spLocks noChangeArrowheads="1"/>
              </p:cNvSpPr>
              <p:nvPr/>
            </p:nvSpPr>
            <p:spPr bwMode="auto">
              <a:xfrm>
                <a:off x="4604" y="1898"/>
                <a:ext cx="45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4" name="Rectangle 695"/>
              <p:cNvSpPr>
                <a:spLocks noChangeArrowheads="1"/>
              </p:cNvSpPr>
              <p:nvPr/>
            </p:nvSpPr>
            <p:spPr bwMode="auto">
              <a:xfrm>
                <a:off x="4628" y="1898"/>
                <a:ext cx="40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5" name="Rectangle 696"/>
              <p:cNvSpPr>
                <a:spLocks noChangeArrowheads="1"/>
              </p:cNvSpPr>
              <p:nvPr/>
            </p:nvSpPr>
            <p:spPr bwMode="auto">
              <a:xfrm>
                <a:off x="4646" y="1898"/>
                <a:ext cx="43" cy="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K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6" name="Rectangle 697"/>
              <p:cNvSpPr>
                <a:spLocks noChangeArrowheads="1"/>
              </p:cNvSpPr>
              <p:nvPr/>
            </p:nvSpPr>
            <p:spPr bwMode="auto">
              <a:xfrm>
                <a:off x="4397" y="1996"/>
                <a:ext cx="5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7" name="Rectangle 698"/>
              <p:cNvSpPr>
                <a:spLocks noChangeArrowheads="1"/>
              </p:cNvSpPr>
              <p:nvPr/>
            </p:nvSpPr>
            <p:spPr bwMode="auto">
              <a:xfrm>
                <a:off x="4431" y="1996"/>
                <a:ext cx="35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8" name="Rectangle 699"/>
              <p:cNvSpPr>
                <a:spLocks noChangeArrowheads="1"/>
              </p:cNvSpPr>
              <p:nvPr/>
            </p:nvSpPr>
            <p:spPr bwMode="auto">
              <a:xfrm>
                <a:off x="4448" y="199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9" name="Rectangle 700"/>
              <p:cNvSpPr>
                <a:spLocks noChangeArrowheads="1"/>
              </p:cNvSpPr>
              <p:nvPr/>
            </p:nvSpPr>
            <p:spPr bwMode="auto">
              <a:xfrm>
                <a:off x="4464" y="1996"/>
                <a:ext cx="6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rm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0" name="Rectangle 701"/>
              <p:cNvSpPr>
                <a:spLocks noChangeArrowheads="1"/>
              </p:cNvSpPr>
              <p:nvPr/>
            </p:nvSpPr>
            <p:spPr bwMode="auto">
              <a:xfrm>
                <a:off x="4504" y="199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1" name="Rectangle 702"/>
              <p:cNvSpPr>
                <a:spLocks noChangeArrowheads="1"/>
              </p:cNvSpPr>
              <p:nvPr/>
            </p:nvSpPr>
            <p:spPr bwMode="auto">
              <a:xfrm>
                <a:off x="4519" y="199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2" name="Rectangle 703"/>
              <p:cNvSpPr>
                <a:spLocks noChangeArrowheads="1"/>
              </p:cNvSpPr>
              <p:nvPr/>
            </p:nvSpPr>
            <p:spPr bwMode="auto">
              <a:xfrm>
                <a:off x="4527" y="199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3" name="Rectangle 704"/>
              <p:cNvSpPr>
                <a:spLocks noChangeArrowheads="1"/>
              </p:cNvSpPr>
              <p:nvPr/>
            </p:nvSpPr>
            <p:spPr bwMode="auto">
              <a:xfrm>
                <a:off x="4542" y="1996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4" name="Rectangle 705"/>
              <p:cNvSpPr>
                <a:spLocks noChangeArrowheads="1"/>
              </p:cNvSpPr>
              <p:nvPr/>
            </p:nvSpPr>
            <p:spPr bwMode="auto">
              <a:xfrm>
                <a:off x="4548" y="1996"/>
                <a:ext cx="46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5" name="Rectangle 706"/>
              <p:cNvSpPr>
                <a:spLocks noChangeArrowheads="1"/>
              </p:cNvSpPr>
              <p:nvPr/>
            </p:nvSpPr>
            <p:spPr bwMode="auto">
              <a:xfrm>
                <a:off x="4578" y="199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6" name="Rectangle 707"/>
              <p:cNvSpPr>
                <a:spLocks noChangeArrowheads="1"/>
              </p:cNvSpPr>
              <p:nvPr/>
            </p:nvSpPr>
            <p:spPr bwMode="auto">
              <a:xfrm>
                <a:off x="4593" y="199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7" name="Rectangle 708"/>
              <p:cNvSpPr>
                <a:spLocks noChangeArrowheads="1"/>
              </p:cNvSpPr>
              <p:nvPr/>
            </p:nvSpPr>
            <p:spPr bwMode="auto">
              <a:xfrm>
                <a:off x="4601" y="199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8" name="Rectangle 709"/>
              <p:cNvSpPr>
                <a:spLocks noChangeArrowheads="1"/>
              </p:cNvSpPr>
              <p:nvPr/>
            </p:nvSpPr>
            <p:spPr bwMode="auto">
              <a:xfrm>
                <a:off x="4609" y="199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9" name="Rectangle 710"/>
              <p:cNvSpPr>
                <a:spLocks noChangeArrowheads="1"/>
              </p:cNvSpPr>
              <p:nvPr/>
            </p:nvSpPr>
            <p:spPr bwMode="auto">
              <a:xfrm>
                <a:off x="4624" y="1996"/>
                <a:ext cx="55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sk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0" name="Rectangle 711"/>
              <p:cNvSpPr>
                <a:spLocks noChangeArrowheads="1"/>
              </p:cNvSpPr>
              <p:nvPr/>
            </p:nvSpPr>
            <p:spPr bwMode="auto">
              <a:xfrm>
                <a:off x="4660" y="199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1" name="Rectangle 712"/>
              <p:cNvSpPr>
                <a:spLocks noChangeArrowheads="1"/>
              </p:cNvSpPr>
              <p:nvPr/>
            </p:nvSpPr>
            <p:spPr bwMode="auto">
              <a:xfrm>
                <a:off x="4675" y="1996"/>
                <a:ext cx="2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2" name="Rectangle 713"/>
              <p:cNvSpPr>
                <a:spLocks noChangeArrowheads="1"/>
              </p:cNvSpPr>
              <p:nvPr/>
            </p:nvSpPr>
            <p:spPr bwMode="auto">
              <a:xfrm>
                <a:off x="4683" y="199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3" name="Rectangle 714"/>
              <p:cNvSpPr>
                <a:spLocks noChangeArrowheads="1"/>
              </p:cNvSpPr>
              <p:nvPr/>
            </p:nvSpPr>
            <p:spPr bwMode="auto">
              <a:xfrm>
                <a:off x="4690" y="199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4" name="Rectangle 715"/>
              <p:cNvSpPr>
                <a:spLocks noChangeArrowheads="1"/>
              </p:cNvSpPr>
              <p:nvPr/>
            </p:nvSpPr>
            <p:spPr bwMode="auto">
              <a:xfrm>
                <a:off x="4706" y="1996"/>
                <a:ext cx="3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5" name="Rectangle 716"/>
              <p:cNvSpPr>
                <a:spLocks noChangeArrowheads="1"/>
              </p:cNvSpPr>
              <p:nvPr/>
            </p:nvSpPr>
            <p:spPr bwMode="auto">
              <a:xfrm>
                <a:off x="4723" y="1996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6" name="Rectangle 717"/>
              <p:cNvSpPr>
                <a:spLocks noChangeArrowheads="1"/>
              </p:cNvSpPr>
              <p:nvPr/>
            </p:nvSpPr>
            <p:spPr bwMode="auto">
              <a:xfrm>
                <a:off x="4729" y="1996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7" name="Rectangle 718"/>
              <p:cNvSpPr>
                <a:spLocks noChangeArrowheads="1"/>
              </p:cNvSpPr>
              <p:nvPr/>
            </p:nvSpPr>
            <p:spPr bwMode="auto">
              <a:xfrm>
                <a:off x="4735" y="1996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8" name="Rectangle 719"/>
              <p:cNvSpPr>
                <a:spLocks noChangeArrowheads="1"/>
              </p:cNvSpPr>
              <p:nvPr/>
            </p:nvSpPr>
            <p:spPr bwMode="auto">
              <a:xfrm>
                <a:off x="4757" y="199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9" name="Rectangle 720"/>
              <p:cNvSpPr>
                <a:spLocks noChangeArrowheads="1"/>
              </p:cNvSpPr>
              <p:nvPr/>
            </p:nvSpPr>
            <p:spPr bwMode="auto">
              <a:xfrm>
                <a:off x="4772" y="199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0" name="Rectangle 721"/>
              <p:cNvSpPr>
                <a:spLocks noChangeArrowheads="1"/>
              </p:cNvSpPr>
              <p:nvPr/>
            </p:nvSpPr>
            <p:spPr bwMode="auto">
              <a:xfrm>
                <a:off x="4788" y="1996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1" name="Rectangle 722"/>
              <p:cNvSpPr>
                <a:spLocks noChangeArrowheads="1"/>
              </p:cNvSpPr>
              <p:nvPr/>
            </p:nvSpPr>
            <p:spPr bwMode="auto">
              <a:xfrm>
                <a:off x="4794" y="1996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2" name="Rectangle 723"/>
              <p:cNvSpPr>
                <a:spLocks noChangeArrowheads="1"/>
              </p:cNvSpPr>
              <p:nvPr/>
            </p:nvSpPr>
            <p:spPr bwMode="auto">
              <a:xfrm>
                <a:off x="4809" y="1996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3" name="Rectangle 724"/>
              <p:cNvSpPr>
                <a:spLocks noChangeArrowheads="1"/>
              </p:cNvSpPr>
              <p:nvPr/>
            </p:nvSpPr>
            <p:spPr bwMode="auto">
              <a:xfrm>
                <a:off x="4825" y="1996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4" name="Rectangle 725"/>
              <p:cNvSpPr>
                <a:spLocks noChangeArrowheads="1"/>
              </p:cNvSpPr>
              <p:nvPr/>
            </p:nvSpPr>
            <p:spPr bwMode="auto">
              <a:xfrm>
                <a:off x="4398" y="2029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5" name="Rectangle 726"/>
              <p:cNvSpPr>
                <a:spLocks noChangeArrowheads="1"/>
              </p:cNvSpPr>
              <p:nvPr/>
            </p:nvSpPr>
            <p:spPr bwMode="auto">
              <a:xfrm>
                <a:off x="4405" y="2029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6" name="Rectangle 727"/>
              <p:cNvSpPr>
                <a:spLocks noChangeArrowheads="1"/>
              </p:cNvSpPr>
              <p:nvPr/>
            </p:nvSpPr>
            <p:spPr bwMode="auto">
              <a:xfrm>
                <a:off x="4421" y="2029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7" name="Rectangle 728"/>
              <p:cNvSpPr>
                <a:spLocks noChangeArrowheads="1"/>
              </p:cNvSpPr>
              <p:nvPr/>
            </p:nvSpPr>
            <p:spPr bwMode="auto">
              <a:xfrm>
                <a:off x="4428" y="2029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8" name="Rectangle 729"/>
              <p:cNvSpPr>
                <a:spLocks noChangeArrowheads="1"/>
              </p:cNvSpPr>
              <p:nvPr/>
            </p:nvSpPr>
            <p:spPr bwMode="auto">
              <a:xfrm>
                <a:off x="4444" y="2029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9" name="Rectangle 730"/>
              <p:cNvSpPr>
                <a:spLocks noChangeArrowheads="1"/>
              </p:cNvSpPr>
              <p:nvPr/>
            </p:nvSpPr>
            <p:spPr bwMode="auto">
              <a:xfrm>
                <a:off x="4468" y="2029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0" name="Rectangle 731"/>
              <p:cNvSpPr>
                <a:spLocks noChangeArrowheads="1"/>
              </p:cNvSpPr>
              <p:nvPr/>
            </p:nvSpPr>
            <p:spPr bwMode="auto">
              <a:xfrm>
                <a:off x="4474" y="2029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1" name="Rectangle 732"/>
              <p:cNvSpPr>
                <a:spLocks noChangeArrowheads="1"/>
              </p:cNvSpPr>
              <p:nvPr/>
            </p:nvSpPr>
            <p:spPr bwMode="auto">
              <a:xfrm>
                <a:off x="4482" y="2029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2" name="Rectangle 733"/>
              <p:cNvSpPr>
                <a:spLocks noChangeArrowheads="1"/>
              </p:cNvSpPr>
              <p:nvPr/>
            </p:nvSpPr>
            <p:spPr bwMode="auto">
              <a:xfrm>
                <a:off x="4488" y="2029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3" name="Rectangle 734"/>
              <p:cNvSpPr>
                <a:spLocks noChangeArrowheads="1"/>
              </p:cNvSpPr>
              <p:nvPr/>
            </p:nvSpPr>
            <p:spPr bwMode="auto">
              <a:xfrm>
                <a:off x="4504" y="2029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4" name="Rectangle 735"/>
              <p:cNvSpPr>
                <a:spLocks noChangeArrowheads="1"/>
              </p:cNvSpPr>
              <p:nvPr/>
            </p:nvSpPr>
            <p:spPr bwMode="auto">
              <a:xfrm>
                <a:off x="4526" y="2029"/>
                <a:ext cx="4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5" name="Rectangle 736"/>
              <p:cNvSpPr>
                <a:spLocks noChangeArrowheads="1"/>
              </p:cNvSpPr>
              <p:nvPr/>
            </p:nvSpPr>
            <p:spPr bwMode="auto">
              <a:xfrm>
                <a:off x="4550" y="2029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6" name="Rectangle 737"/>
              <p:cNvSpPr>
                <a:spLocks noChangeArrowheads="1"/>
              </p:cNvSpPr>
              <p:nvPr/>
            </p:nvSpPr>
            <p:spPr bwMode="auto">
              <a:xfrm>
                <a:off x="4572" y="2029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7" name="Rectangle 738"/>
              <p:cNvSpPr>
                <a:spLocks noChangeArrowheads="1"/>
              </p:cNvSpPr>
              <p:nvPr/>
            </p:nvSpPr>
            <p:spPr bwMode="auto">
              <a:xfrm>
                <a:off x="4578" y="2029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8" name="Rectangle 739"/>
              <p:cNvSpPr>
                <a:spLocks noChangeArrowheads="1"/>
              </p:cNvSpPr>
              <p:nvPr/>
            </p:nvSpPr>
            <p:spPr bwMode="auto">
              <a:xfrm>
                <a:off x="4593" y="2029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9" name="Rectangle 740"/>
              <p:cNvSpPr>
                <a:spLocks noChangeArrowheads="1"/>
              </p:cNvSpPr>
              <p:nvPr/>
            </p:nvSpPr>
            <p:spPr bwMode="auto">
              <a:xfrm>
                <a:off x="4609" y="2029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0" name="Rectangle 741"/>
              <p:cNvSpPr>
                <a:spLocks noChangeArrowheads="1"/>
              </p:cNvSpPr>
              <p:nvPr/>
            </p:nvSpPr>
            <p:spPr bwMode="auto">
              <a:xfrm>
                <a:off x="4397" y="2110"/>
                <a:ext cx="3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1" name="Rectangle 742"/>
              <p:cNvSpPr>
                <a:spLocks noChangeArrowheads="1"/>
              </p:cNvSpPr>
              <p:nvPr/>
            </p:nvSpPr>
            <p:spPr bwMode="auto">
              <a:xfrm>
                <a:off x="4414" y="2110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2" name="Rectangle 743"/>
              <p:cNvSpPr>
                <a:spLocks noChangeArrowheads="1"/>
              </p:cNvSpPr>
              <p:nvPr/>
            </p:nvSpPr>
            <p:spPr bwMode="auto">
              <a:xfrm>
                <a:off x="4420" y="2110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3" name="Rectangle 744"/>
              <p:cNvSpPr>
                <a:spLocks noChangeArrowheads="1"/>
              </p:cNvSpPr>
              <p:nvPr/>
            </p:nvSpPr>
            <p:spPr bwMode="auto">
              <a:xfrm>
                <a:off x="4426" y="2110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4" name="Rectangle 745"/>
              <p:cNvSpPr>
                <a:spLocks noChangeArrowheads="1"/>
              </p:cNvSpPr>
              <p:nvPr/>
            </p:nvSpPr>
            <p:spPr bwMode="auto">
              <a:xfrm>
                <a:off x="4433" y="2110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5" name="Rectangle 746"/>
              <p:cNvSpPr>
                <a:spLocks noChangeArrowheads="1"/>
              </p:cNvSpPr>
              <p:nvPr/>
            </p:nvSpPr>
            <p:spPr bwMode="auto">
              <a:xfrm>
                <a:off x="4440" y="2110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6" name="Rectangle 747"/>
              <p:cNvSpPr>
                <a:spLocks noChangeArrowheads="1"/>
              </p:cNvSpPr>
              <p:nvPr/>
            </p:nvSpPr>
            <p:spPr bwMode="auto">
              <a:xfrm>
                <a:off x="4456" y="2110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7" name="Rectangle 748"/>
              <p:cNvSpPr>
                <a:spLocks noChangeArrowheads="1"/>
              </p:cNvSpPr>
              <p:nvPr/>
            </p:nvSpPr>
            <p:spPr bwMode="auto">
              <a:xfrm>
                <a:off x="4471" y="2110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8" name="Rectangle 749"/>
              <p:cNvSpPr>
                <a:spLocks noChangeArrowheads="1"/>
              </p:cNvSpPr>
              <p:nvPr/>
            </p:nvSpPr>
            <p:spPr bwMode="auto">
              <a:xfrm>
                <a:off x="4479" y="2110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9" name="Rectangle 750"/>
              <p:cNvSpPr>
                <a:spLocks noChangeArrowheads="1"/>
              </p:cNvSpPr>
              <p:nvPr/>
            </p:nvSpPr>
            <p:spPr bwMode="auto">
              <a:xfrm>
                <a:off x="4487" y="2110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0" name="Rectangle 751"/>
              <p:cNvSpPr>
                <a:spLocks noChangeArrowheads="1"/>
              </p:cNvSpPr>
              <p:nvPr/>
            </p:nvSpPr>
            <p:spPr bwMode="auto">
              <a:xfrm>
                <a:off x="4502" y="2110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1" name="Rectangle 752"/>
              <p:cNvSpPr>
                <a:spLocks noChangeArrowheads="1"/>
              </p:cNvSpPr>
              <p:nvPr/>
            </p:nvSpPr>
            <p:spPr bwMode="auto">
              <a:xfrm>
                <a:off x="4510" y="2110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2" name="Rectangle 753"/>
              <p:cNvSpPr>
                <a:spLocks noChangeArrowheads="1"/>
              </p:cNvSpPr>
              <p:nvPr/>
            </p:nvSpPr>
            <p:spPr bwMode="auto">
              <a:xfrm>
                <a:off x="4530" y="2110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3" name="Rectangle 754"/>
              <p:cNvSpPr>
                <a:spLocks noChangeArrowheads="1"/>
              </p:cNvSpPr>
              <p:nvPr/>
            </p:nvSpPr>
            <p:spPr bwMode="auto">
              <a:xfrm>
                <a:off x="4545" y="2110"/>
                <a:ext cx="80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rk-re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4" name="Rectangle 755"/>
              <p:cNvSpPr>
                <a:spLocks noChangeArrowheads="1"/>
              </p:cNvSpPr>
              <p:nvPr/>
            </p:nvSpPr>
            <p:spPr bwMode="auto">
              <a:xfrm>
                <a:off x="4602" y="2110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5" name="Rectangle 756"/>
              <p:cNvSpPr>
                <a:spLocks noChangeArrowheads="1"/>
              </p:cNvSpPr>
              <p:nvPr/>
            </p:nvSpPr>
            <p:spPr bwMode="auto">
              <a:xfrm>
                <a:off x="4609" y="2110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6" name="Rectangle 757"/>
              <p:cNvSpPr>
                <a:spLocks noChangeArrowheads="1"/>
              </p:cNvSpPr>
              <p:nvPr/>
            </p:nvSpPr>
            <p:spPr bwMode="auto">
              <a:xfrm>
                <a:off x="4624" y="2110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7" name="Rectangle 758"/>
              <p:cNvSpPr>
                <a:spLocks noChangeArrowheads="1"/>
              </p:cNvSpPr>
              <p:nvPr/>
            </p:nvSpPr>
            <p:spPr bwMode="auto">
              <a:xfrm>
                <a:off x="4632" y="2110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8" name="Rectangle 759"/>
              <p:cNvSpPr>
                <a:spLocks noChangeArrowheads="1"/>
              </p:cNvSpPr>
              <p:nvPr/>
            </p:nvSpPr>
            <p:spPr bwMode="auto">
              <a:xfrm>
                <a:off x="4647" y="2110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9" name="Rectangle 760"/>
              <p:cNvSpPr>
                <a:spLocks noChangeArrowheads="1"/>
              </p:cNvSpPr>
              <p:nvPr/>
            </p:nvSpPr>
            <p:spPr bwMode="auto">
              <a:xfrm>
                <a:off x="4663" y="2110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0" name="Rectangle 761"/>
              <p:cNvSpPr>
                <a:spLocks noChangeArrowheads="1"/>
              </p:cNvSpPr>
              <p:nvPr/>
            </p:nvSpPr>
            <p:spPr bwMode="auto">
              <a:xfrm>
                <a:off x="4670" y="2110"/>
                <a:ext cx="2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1" name="Rectangle 762"/>
              <p:cNvSpPr>
                <a:spLocks noChangeArrowheads="1"/>
              </p:cNvSpPr>
              <p:nvPr/>
            </p:nvSpPr>
            <p:spPr bwMode="auto">
              <a:xfrm>
                <a:off x="4678" y="2110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2" name="Rectangle 763"/>
              <p:cNvSpPr>
                <a:spLocks noChangeArrowheads="1"/>
              </p:cNvSpPr>
              <p:nvPr/>
            </p:nvSpPr>
            <p:spPr bwMode="auto">
              <a:xfrm>
                <a:off x="4693" y="2110"/>
                <a:ext cx="6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rm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3" name="Rectangle 764"/>
              <p:cNvSpPr>
                <a:spLocks noChangeArrowheads="1"/>
              </p:cNvSpPr>
              <p:nvPr/>
            </p:nvSpPr>
            <p:spPr bwMode="auto">
              <a:xfrm>
                <a:off x="4734" y="2110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4" name="Rectangle 765"/>
              <p:cNvSpPr>
                <a:spLocks noChangeArrowheads="1"/>
              </p:cNvSpPr>
              <p:nvPr/>
            </p:nvSpPr>
            <p:spPr bwMode="auto">
              <a:xfrm>
                <a:off x="4749" y="2110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5" name="Rectangle 766"/>
              <p:cNvSpPr>
                <a:spLocks noChangeArrowheads="1"/>
              </p:cNvSpPr>
              <p:nvPr/>
            </p:nvSpPr>
            <p:spPr bwMode="auto">
              <a:xfrm>
                <a:off x="4774" y="2110"/>
                <a:ext cx="36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6" name="Rectangle 767"/>
              <p:cNvSpPr>
                <a:spLocks noChangeArrowheads="1"/>
              </p:cNvSpPr>
              <p:nvPr/>
            </p:nvSpPr>
            <p:spPr bwMode="auto">
              <a:xfrm>
                <a:off x="4794" y="2110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7" name="Rectangle 768"/>
              <p:cNvSpPr>
                <a:spLocks noChangeArrowheads="1"/>
              </p:cNvSpPr>
              <p:nvPr/>
            </p:nvSpPr>
            <p:spPr bwMode="auto">
              <a:xfrm>
                <a:off x="4809" y="2110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8" name="Rectangle 769"/>
              <p:cNvSpPr>
                <a:spLocks noChangeArrowheads="1"/>
              </p:cNvSpPr>
              <p:nvPr/>
            </p:nvSpPr>
            <p:spPr bwMode="auto">
              <a:xfrm>
                <a:off x="4825" y="2110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9" name="Rectangle 770"/>
              <p:cNvSpPr>
                <a:spLocks noChangeArrowheads="1"/>
              </p:cNvSpPr>
              <p:nvPr/>
            </p:nvSpPr>
            <p:spPr bwMode="auto">
              <a:xfrm>
                <a:off x="4840" y="2110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0" name="Rectangle 771"/>
              <p:cNvSpPr>
                <a:spLocks noChangeArrowheads="1"/>
              </p:cNvSpPr>
              <p:nvPr/>
            </p:nvSpPr>
            <p:spPr bwMode="auto">
              <a:xfrm>
                <a:off x="4397" y="2143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1" name="Rectangle 772"/>
              <p:cNvSpPr>
                <a:spLocks noChangeArrowheads="1"/>
              </p:cNvSpPr>
              <p:nvPr/>
            </p:nvSpPr>
            <p:spPr bwMode="auto">
              <a:xfrm>
                <a:off x="4412" y="2143"/>
                <a:ext cx="38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2" name="Rectangle 773"/>
              <p:cNvSpPr>
                <a:spLocks noChangeArrowheads="1"/>
              </p:cNvSpPr>
              <p:nvPr/>
            </p:nvSpPr>
            <p:spPr bwMode="auto">
              <a:xfrm>
                <a:off x="4434" y="2143"/>
                <a:ext cx="46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3" name="Rectangle 774"/>
              <p:cNvSpPr>
                <a:spLocks noChangeArrowheads="1"/>
              </p:cNvSpPr>
              <p:nvPr/>
            </p:nvSpPr>
            <p:spPr bwMode="auto">
              <a:xfrm>
                <a:off x="4463" y="2143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4" name="Rectangle 775"/>
              <p:cNvSpPr>
                <a:spLocks noChangeArrowheads="1"/>
              </p:cNvSpPr>
              <p:nvPr/>
            </p:nvSpPr>
            <p:spPr bwMode="auto">
              <a:xfrm>
                <a:off x="4479" y="2143"/>
                <a:ext cx="34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5" name="Rectangle 776"/>
              <p:cNvSpPr>
                <a:spLocks noChangeArrowheads="1"/>
              </p:cNvSpPr>
              <p:nvPr/>
            </p:nvSpPr>
            <p:spPr bwMode="auto">
              <a:xfrm>
                <a:off x="4496" y="2143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6" name="Rectangle 777"/>
              <p:cNvSpPr>
                <a:spLocks noChangeArrowheads="1"/>
              </p:cNvSpPr>
              <p:nvPr/>
            </p:nvSpPr>
            <p:spPr bwMode="auto">
              <a:xfrm>
                <a:off x="4502" y="2143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7" name="Rectangle 778"/>
              <p:cNvSpPr>
                <a:spLocks noChangeArrowheads="1"/>
              </p:cNvSpPr>
              <p:nvPr/>
            </p:nvSpPr>
            <p:spPr bwMode="auto">
              <a:xfrm>
                <a:off x="4517" y="2143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8" name="Rectangle 779"/>
              <p:cNvSpPr>
                <a:spLocks noChangeArrowheads="1"/>
              </p:cNvSpPr>
              <p:nvPr/>
            </p:nvSpPr>
            <p:spPr bwMode="auto">
              <a:xfrm>
                <a:off x="4539" y="2143"/>
                <a:ext cx="4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9" name="Rectangle 780"/>
              <p:cNvSpPr>
                <a:spLocks noChangeArrowheads="1"/>
              </p:cNvSpPr>
              <p:nvPr/>
            </p:nvSpPr>
            <p:spPr bwMode="auto">
              <a:xfrm>
                <a:off x="4564" y="2143"/>
                <a:ext cx="39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0" name="Rectangle 781"/>
              <p:cNvSpPr>
                <a:spLocks noChangeArrowheads="1"/>
              </p:cNvSpPr>
              <p:nvPr/>
            </p:nvSpPr>
            <p:spPr bwMode="auto">
              <a:xfrm>
                <a:off x="4585" y="2143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1" name="Rectangle 782"/>
              <p:cNvSpPr>
                <a:spLocks noChangeArrowheads="1"/>
              </p:cNvSpPr>
              <p:nvPr/>
            </p:nvSpPr>
            <p:spPr bwMode="auto">
              <a:xfrm>
                <a:off x="4601" y="2143"/>
                <a:ext cx="25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2" name="Rectangle 783"/>
              <p:cNvSpPr>
                <a:spLocks noChangeArrowheads="1"/>
              </p:cNvSpPr>
              <p:nvPr/>
            </p:nvSpPr>
            <p:spPr bwMode="auto">
              <a:xfrm>
                <a:off x="4608" y="2143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3" name="Rectangle 784"/>
              <p:cNvSpPr>
                <a:spLocks noChangeArrowheads="1"/>
              </p:cNvSpPr>
              <p:nvPr/>
            </p:nvSpPr>
            <p:spPr bwMode="auto">
              <a:xfrm>
                <a:off x="4616" y="2143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4" name="Rectangle 785"/>
              <p:cNvSpPr>
                <a:spLocks noChangeArrowheads="1"/>
              </p:cNvSpPr>
              <p:nvPr/>
            </p:nvSpPr>
            <p:spPr bwMode="auto">
              <a:xfrm>
                <a:off x="4397" y="2211"/>
                <a:ext cx="3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5" name="Rectangle 786"/>
              <p:cNvSpPr>
                <a:spLocks noChangeArrowheads="1"/>
              </p:cNvSpPr>
              <p:nvPr/>
            </p:nvSpPr>
            <p:spPr bwMode="auto">
              <a:xfrm>
                <a:off x="4417" y="2211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6" name="Rectangle 787"/>
              <p:cNvSpPr>
                <a:spLocks noChangeArrowheads="1"/>
              </p:cNvSpPr>
              <p:nvPr/>
            </p:nvSpPr>
            <p:spPr bwMode="auto">
              <a:xfrm>
                <a:off x="4433" y="2211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7" name="Rectangle 788"/>
              <p:cNvSpPr>
                <a:spLocks noChangeArrowheads="1"/>
              </p:cNvSpPr>
              <p:nvPr/>
            </p:nvSpPr>
            <p:spPr bwMode="auto">
              <a:xfrm>
                <a:off x="4448" y="2211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8" name="Rectangle 789"/>
              <p:cNvSpPr>
                <a:spLocks noChangeArrowheads="1"/>
              </p:cNvSpPr>
              <p:nvPr/>
            </p:nvSpPr>
            <p:spPr bwMode="auto">
              <a:xfrm>
                <a:off x="4464" y="2211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9" name="Rectangle 790"/>
              <p:cNvSpPr>
                <a:spLocks noChangeArrowheads="1"/>
              </p:cNvSpPr>
              <p:nvPr/>
            </p:nvSpPr>
            <p:spPr bwMode="auto">
              <a:xfrm>
                <a:off x="4471" y="2211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0" name="Rectangle 791"/>
              <p:cNvSpPr>
                <a:spLocks noChangeArrowheads="1"/>
              </p:cNvSpPr>
              <p:nvPr/>
            </p:nvSpPr>
            <p:spPr bwMode="auto">
              <a:xfrm>
                <a:off x="4487" y="2211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1" name="Rectangle 792"/>
              <p:cNvSpPr>
                <a:spLocks noChangeArrowheads="1"/>
              </p:cNvSpPr>
              <p:nvPr/>
            </p:nvSpPr>
            <p:spPr bwMode="auto">
              <a:xfrm>
                <a:off x="4502" y="2211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2" name="Rectangle 793"/>
              <p:cNvSpPr>
                <a:spLocks noChangeArrowheads="1"/>
              </p:cNvSpPr>
              <p:nvPr/>
            </p:nvSpPr>
            <p:spPr bwMode="auto">
              <a:xfrm>
                <a:off x="4518" y="2211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3" name="Rectangle 794"/>
              <p:cNvSpPr>
                <a:spLocks noChangeArrowheads="1"/>
              </p:cNvSpPr>
              <p:nvPr/>
            </p:nvSpPr>
            <p:spPr bwMode="auto">
              <a:xfrm>
                <a:off x="4525" y="2211"/>
                <a:ext cx="2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4" name="Rectangle 795"/>
              <p:cNvSpPr>
                <a:spLocks noChangeArrowheads="1"/>
              </p:cNvSpPr>
              <p:nvPr/>
            </p:nvSpPr>
            <p:spPr bwMode="auto">
              <a:xfrm>
                <a:off x="4531" y="2211"/>
                <a:ext cx="3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5" name="Rectangle 796"/>
              <p:cNvSpPr>
                <a:spLocks noChangeArrowheads="1"/>
              </p:cNvSpPr>
              <p:nvPr/>
            </p:nvSpPr>
            <p:spPr bwMode="auto">
              <a:xfrm>
                <a:off x="4547" y="2211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6" name="Rectangle 797"/>
              <p:cNvSpPr>
                <a:spLocks noChangeArrowheads="1"/>
              </p:cNvSpPr>
              <p:nvPr/>
            </p:nvSpPr>
            <p:spPr bwMode="auto">
              <a:xfrm>
                <a:off x="4555" y="2211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7" name="Rectangle 798"/>
              <p:cNvSpPr>
                <a:spLocks noChangeArrowheads="1"/>
              </p:cNvSpPr>
              <p:nvPr/>
            </p:nvSpPr>
            <p:spPr bwMode="auto">
              <a:xfrm>
                <a:off x="4570" y="2211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8" name="Rectangle 799"/>
              <p:cNvSpPr>
                <a:spLocks noChangeArrowheads="1"/>
              </p:cNvSpPr>
              <p:nvPr/>
            </p:nvSpPr>
            <p:spPr bwMode="auto">
              <a:xfrm>
                <a:off x="4595" y="2211"/>
                <a:ext cx="42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9" name="Rectangle 800"/>
              <p:cNvSpPr>
                <a:spLocks noChangeArrowheads="1"/>
              </p:cNvSpPr>
              <p:nvPr/>
            </p:nvSpPr>
            <p:spPr bwMode="auto">
              <a:xfrm>
                <a:off x="4620" y="2211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0" name="Rectangle 801"/>
              <p:cNvSpPr>
                <a:spLocks noChangeArrowheads="1"/>
              </p:cNvSpPr>
              <p:nvPr/>
            </p:nvSpPr>
            <p:spPr bwMode="auto">
              <a:xfrm>
                <a:off x="4627" y="2211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1" name="Rectangle 802"/>
              <p:cNvSpPr>
                <a:spLocks noChangeArrowheads="1"/>
              </p:cNvSpPr>
              <p:nvPr/>
            </p:nvSpPr>
            <p:spPr bwMode="auto">
              <a:xfrm>
                <a:off x="4635" y="2211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2" name="Rectangle 803"/>
              <p:cNvSpPr>
                <a:spLocks noChangeArrowheads="1"/>
              </p:cNvSpPr>
              <p:nvPr/>
            </p:nvSpPr>
            <p:spPr bwMode="auto">
              <a:xfrm>
                <a:off x="4650" y="2211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3" name="Rectangle 804"/>
              <p:cNvSpPr>
                <a:spLocks noChangeArrowheads="1"/>
              </p:cNvSpPr>
              <p:nvPr/>
            </p:nvSpPr>
            <p:spPr bwMode="auto">
              <a:xfrm>
                <a:off x="4658" y="2211"/>
                <a:ext cx="47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4" name="Rectangle 805"/>
              <p:cNvSpPr>
                <a:spLocks noChangeArrowheads="1"/>
              </p:cNvSpPr>
              <p:nvPr/>
            </p:nvSpPr>
            <p:spPr bwMode="auto">
              <a:xfrm>
                <a:off x="4687" y="2211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5" name="Rectangle 806"/>
              <p:cNvSpPr>
                <a:spLocks noChangeArrowheads="1"/>
              </p:cNvSpPr>
              <p:nvPr/>
            </p:nvSpPr>
            <p:spPr bwMode="auto">
              <a:xfrm>
                <a:off x="4695" y="2211"/>
                <a:ext cx="23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6" name="Rectangle 807"/>
              <p:cNvSpPr>
                <a:spLocks noChangeArrowheads="1"/>
              </p:cNvSpPr>
              <p:nvPr/>
            </p:nvSpPr>
            <p:spPr bwMode="auto">
              <a:xfrm>
                <a:off x="4703" y="2211"/>
                <a:ext cx="31" cy="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Rectangle 809"/>
            <p:cNvSpPr>
              <a:spLocks noChangeArrowheads="1"/>
            </p:cNvSpPr>
            <p:nvPr/>
          </p:nvSpPr>
          <p:spPr bwMode="auto">
            <a:xfrm>
              <a:off x="4718" y="2211"/>
              <a:ext cx="24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810"/>
            <p:cNvSpPr>
              <a:spLocks noChangeArrowheads="1"/>
            </p:cNvSpPr>
            <p:nvPr/>
          </p:nvSpPr>
          <p:spPr bwMode="auto">
            <a:xfrm>
              <a:off x="4726" y="2211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811"/>
            <p:cNvSpPr>
              <a:spLocks noChangeArrowheads="1"/>
            </p:cNvSpPr>
            <p:nvPr/>
          </p:nvSpPr>
          <p:spPr bwMode="auto">
            <a:xfrm>
              <a:off x="4397" y="2244"/>
              <a:ext cx="2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812"/>
            <p:cNvSpPr>
              <a:spLocks noChangeArrowheads="1"/>
            </p:cNvSpPr>
            <p:nvPr/>
          </p:nvSpPr>
          <p:spPr bwMode="auto">
            <a:xfrm>
              <a:off x="4403" y="2244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813"/>
            <p:cNvSpPr>
              <a:spLocks noChangeArrowheads="1"/>
            </p:cNvSpPr>
            <p:nvPr/>
          </p:nvSpPr>
          <p:spPr bwMode="auto">
            <a:xfrm>
              <a:off x="4419" y="2244"/>
              <a:ext cx="39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814"/>
            <p:cNvSpPr>
              <a:spLocks noChangeArrowheads="1"/>
            </p:cNvSpPr>
            <p:nvPr/>
          </p:nvSpPr>
          <p:spPr bwMode="auto">
            <a:xfrm>
              <a:off x="4440" y="2244"/>
              <a:ext cx="4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815"/>
            <p:cNvSpPr>
              <a:spLocks noChangeArrowheads="1"/>
            </p:cNvSpPr>
            <p:nvPr/>
          </p:nvSpPr>
          <p:spPr bwMode="auto">
            <a:xfrm>
              <a:off x="4465" y="2244"/>
              <a:ext cx="39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816"/>
            <p:cNvSpPr>
              <a:spLocks noChangeArrowheads="1"/>
            </p:cNvSpPr>
            <p:nvPr/>
          </p:nvSpPr>
          <p:spPr bwMode="auto">
            <a:xfrm>
              <a:off x="4487" y="2244"/>
              <a:ext cx="2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817"/>
            <p:cNvSpPr>
              <a:spLocks noChangeArrowheads="1"/>
            </p:cNvSpPr>
            <p:nvPr/>
          </p:nvSpPr>
          <p:spPr bwMode="auto">
            <a:xfrm>
              <a:off x="4493" y="2244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818"/>
            <p:cNvSpPr>
              <a:spLocks noChangeArrowheads="1"/>
            </p:cNvSpPr>
            <p:nvPr/>
          </p:nvSpPr>
          <p:spPr bwMode="auto">
            <a:xfrm>
              <a:off x="4508" y="2244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819"/>
            <p:cNvSpPr>
              <a:spLocks noChangeArrowheads="1"/>
            </p:cNvSpPr>
            <p:nvPr/>
          </p:nvSpPr>
          <p:spPr bwMode="auto">
            <a:xfrm>
              <a:off x="4524" y="2244"/>
              <a:ext cx="39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820"/>
            <p:cNvSpPr>
              <a:spLocks noChangeArrowheads="1"/>
            </p:cNvSpPr>
            <p:nvPr/>
          </p:nvSpPr>
          <p:spPr bwMode="auto">
            <a:xfrm>
              <a:off x="4545" y="2244"/>
              <a:ext cx="24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821"/>
            <p:cNvSpPr>
              <a:spLocks noChangeArrowheads="1"/>
            </p:cNvSpPr>
            <p:nvPr/>
          </p:nvSpPr>
          <p:spPr bwMode="auto">
            <a:xfrm>
              <a:off x="4553" y="2244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822"/>
            <p:cNvSpPr>
              <a:spLocks noChangeArrowheads="1"/>
            </p:cNvSpPr>
            <p:nvPr/>
          </p:nvSpPr>
          <p:spPr bwMode="auto">
            <a:xfrm>
              <a:off x="4568" y="2244"/>
              <a:ext cx="34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823"/>
            <p:cNvSpPr>
              <a:spLocks noChangeArrowheads="1"/>
            </p:cNvSpPr>
            <p:nvPr/>
          </p:nvSpPr>
          <p:spPr bwMode="auto">
            <a:xfrm>
              <a:off x="4585" y="2244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824"/>
            <p:cNvSpPr>
              <a:spLocks noChangeArrowheads="1"/>
            </p:cNvSpPr>
            <p:nvPr/>
          </p:nvSpPr>
          <p:spPr bwMode="auto">
            <a:xfrm>
              <a:off x="4601" y="2244"/>
              <a:ext cx="4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825"/>
            <p:cNvSpPr>
              <a:spLocks noChangeArrowheads="1"/>
            </p:cNvSpPr>
            <p:nvPr/>
          </p:nvSpPr>
          <p:spPr bwMode="auto">
            <a:xfrm>
              <a:off x="4626" y="2244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826"/>
            <p:cNvSpPr>
              <a:spLocks noChangeArrowheads="1"/>
            </p:cNvSpPr>
            <p:nvPr/>
          </p:nvSpPr>
          <p:spPr bwMode="auto">
            <a:xfrm>
              <a:off x="4641" y="2244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827"/>
            <p:cNvSpPr>
              <a:spLocks noChangeArrowheads="1"/>
            </p:cNvSpPr>
            <p:nvPr/>
          </p:nvSpPr>
          <p:spPr bwMode="auto">
            <a:xfrm>
              <a:off x="4657" y="2244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828"/>
            <p:cNvSpPr>
              <a:spLocks noChangeArrowheads="1"/>
            </p:cNvSpPr>
            <p:nvPr/>
          </p:nvSpPr>
          <p:spPr bwMode="auto">
            <a:xfrm>
              <a:off x="4672" y="2244"/>
              <a:ext cx="38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829"/>
            <p:cNvSpPr>
              <a:spLocks noChangeArrowheads="1"/>
            </p:cNvSpPr>
            <p:nvPr/>
          </p:nvSpPr>
          <p:spPr bwMode="auto">
            <a:xfrm>
              <a:off x="4693" y="2244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830"/>
            <p:cNvSpPr>
              <a:spLocks noChangeArrowheads="1"/>
            </p:cNvSpPr>
            <p:nvPr/>
          </p:nvSpPr>
          <p:spPr bwMode="auto">
            <a:xfrm>
              <a:off x="4709" y="2244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831"/>
            <p:cNvSpPr>
              <a:spLocks noChangeArrowheads="1"/>
            </p:cNvSpPr>
            <p:nvPr/>
          </p:nvSpPr>
          <p:spPr bwMode="auto">
            <a:xfrm>
              <a:off x="4724" y="2244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832"/>
            <p:cNvSpPr>
              <a:spLocks noChangeArrowheads="1"/>
            </p:cNvSpPr>
            <p:nvPr/>
          </p:nvSpPr>
          <p:spPr bwMode="auto">
            <a:xfrm>
              <a:off x="4740" y="2244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833"/>
            <p:cNvSpPr>
              <a:spLocks noChangeArrowheads="1"/>
            </p:cNvSpPr>
            <p:nvPr/>
          </p:nvSpPr>
          <p:spPr bwMode="auto">
            <a:xfrm>
              <a:off x="4755" y="2244"/>
              <a:ext cx="2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834"/>
            <p:cNvSpPr>
              <a:spLocks noChangeArrowheads="1"/>
            </p:cNvSpPr>
            <p:nvPr/>
          </p:nvSpPr>
          <p:spPr bwMode="auto">
            <a:xfrm>
              <a:off x="4761" y="2244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835"/>
            <p:cNvSpPr>
              <a:spLocks noChangeArrowheads="1"/>
            </p:cNvSpPr>
            <p:nvPr/>
          </p:nvSpPr>
          <p:spPr bwMode="auto">
            <a:xfrm>
              <a:off x="4777" y="2244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836"/>
            <p:cNvSpPr>
              <a:spLocks noChangeArrowheads="1"/>
            </p:cNvSpPr>
            <p:nvPr/>
          </p:nvSpPr>
          <p:spPr bwMode="auto">
            <a:xfrm>
              <a:off x="4792" y="2244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837"/>
            <p:cNvSpPr>
              <a:spLocks noChangeArrowheads="1"/>
            </p:cNvSpPr>
            <p:nvPr/>
          </p:nvSpPr>
          <p:spPr bwMode="auto">
            <a:xfrm>
              <a:off x="4800" y="2244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838"/>
            <p:cNvSpPr>
              <a:spLocks noChangeArrowheads="1"/>
            </p:cNvSpPr>
            <p:nvPr/>
          </p:nvSpPr>
          <p:spPr bwMode="auto">
            <a:xfrm>
              <a:off x="4815" y="2244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839"/>
            <p:cNvSpPr>
              <a:spLocks noChangeArrowheads="1"/>
            </p:cNvSpPr>
            <p:nvPr/>
          </p:nvSpPr>
          <p:spPr bwMode="auto">
            <a:xfrm>
              <a:off x="4398" y="2277"/>
              <a:ext cx="47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840"/>
            <p:cNvSpPr>
              <a:spLocks noChangeArrowheads="1"/>
            </p:cNvSpPr>
            <p:nvPr/>
          </p:nvSpPr>
          <p:spPr bwMode="auto">
            <a:xfrm>
              <a:off x="4427" y="2277"/>
              <a:ext cx="24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841"/>
            <p:cNvSpPr>
              <a:spLocks noChangeArrowheads="1"/>
            </p:cNvSpPr>
            <p:nvPr/>
          </p:nvSpPr>
          <p:spPr bwMode="auto">
            <a:xfrm>
              <a:off x="4434" y="2277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842"/>
            <p:cNvSpPr>
              <a:spLocks noChangeArrowheads="1"/>
            </p:cNvSpPr>
            <p:nvPr/>
          </p:nvSpPr>
          <p:spPr bwMode="auto">
            <a:xfrm>
              <a:off x="4450" y="2277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843"/>
            <p:cNvSpPr>
              <a:spLocks noChangeArrowheads="1"/>
            </p:cNvSpPr>
            <p:nvPr/>
          </p:nvSpPr>
          <p:spPr bwMode="auto">
            <a:xfrm>
              <a:off x="4458" y="2277"/>
              <a:ext cx="38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844"/>
            <p:cNvSpPr>
              <a:spLocks noChangeArrowheads="1"/>
            </p:cNvSpPr>
            <p:nvPr/>
          </p:nvSpPr>
          <p:spPr bwMode="auto">
            <a:xfrm>
              <a:off x="4479" y="2277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845"/>
            <p:cNvSpPr>
              <a:spLocks noChangeArrowheads="1"/>
            </p:cNvSpPr>
            <p:nvPr/>
          </p:nvSpPr>
          <p:spPr bwMode="auto">
            <a:xfrm>
              <a:off x="4495" y="2277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846"/>
            <p:cNvSpPr>
              <a:spLocks noChangeArrowheads="1"/>
            </p:cNvSpPr>
            <p:nvPr/>
          </p:nvSpPr>
          <p:spPr bwMode="auto">
            <a:xfrm>
              <a:off x="4510" y="2277"/>
              <a:ext cx="4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847"/>
            <p:cNvSpPr>
              <a:spLocks noChangeArrowheads="1"/>
            </p:cNvSpPr>
            <p:nvPr/>
          </p:nvSpPr>
          <p:spPr bwMode="auto">
            <a:xfrm>
              <a:off x="4535" y="2277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848"/>
            <p:cNvSpPr>
              <a:spLocks noChangeArrowheads="1"/>
            </p:cNvSpPr>
            <p:nvPr/>
          </p:nvSpPr>
          <p:spPr bwMode="auto">
            <a:xfrm>
              <a:off x="4550" y="2277"/>
              <a:ext cx="55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849"/>
            <p:cNvSpPr>
              <a:spLocks noChangeArrowheads="1"/>
            </p:cNvSpPr>
            <p:nvPr/>
          </p:nvSpPr>
          <p:spPr bwMode="auto">
            <a:xfrm>
              <a:off x="4586" y="2277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850"/>
            <p:cNvSpPr>
              <a:spLocks noChangeArrowheads="1"/>
            </p:cNvSpPr>
            <p:nvPr/>
          </p:nvSpPr>
          <p:spPr bwMode="auto">
            <a:xfrm>
              <a:off x="4601" y="2277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851"/>
            <p:cNvSpPr>
              <a:spLocks noChangeArrowheads="1"/>
            </p:cNvSpPr>
            <p:nvPr/>
          </p:nvSpPr>
          <p:spPr bwMode="auto">
            <a:xfrm>
              <a:off x="4617" y="2277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852"/>
            <p:cNvSpPr>
              <a:spLocks noChangeArrowheads="1"/>
            </p:cNvSpPr>
            <p:nvPr/>
          </p:nvSpPr>
          <p:spPr bwMode="auto">
            <a:xfrm>
              <a:off x="4632" y="2277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853"/>
            <p:cNvSpPr>
              <a:spLocks noChangeArrowheads="1"/>
            </p:cNvSpPr>
            <p:nvPr/>
          </p:nvSpPr>
          <p:spPr bwMode="auto">
            <a:xfrm>
              <a:off x="4640" y="2277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854"/>
            <p:cNvSpPr>
              <a:spLocks noChangeArrowheads="1"/>
            </p:cNvSpPr>
            <p:nvPr/>
          </p:nvSpPr>
          <p:spPr bwMode="auto">
            <a:xfrm>
              <a:off x="4647" y="2277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855"/>
            <p:cNvSpPr>
              <a:spLocks noChangeArrowheads="1"/>
            </p:cNvSpPr>
            <p:nvPr/>
          </p:nvSpPr>
          <p:spPr bwMode="auto">
            <a:xfrm>
              <a:off x="4663" y="2277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856"/>
            <p:cNvSpPr>
              <a:spLocks noChangeArrowheads="1"/>
            </p:cNvSpPr>
            <p:nvPr/>
          </p:nvSpPr>
          <p:spPr bwMode="auto">
            <a:xfrm>
              <a:off x="4678" y="2277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857"/>
            <p:cNvSpPr>
              <a:spLocks noChangeArrowheads="1"/>
            </p:cNvSpPr>
            <p:nvPr/>
          </p:nvSpPr>
          <p:spPr bwMode="auto">
            <a:xfrm>
              <a:off x="4694" y="2277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858"/>
            <p:cNvSpPr>
              <a:spLocks noChangeArrowheads="1"/>
            </p:cNvSpPr>
            <p:nvPr/>
          </p:nvSpPr>
          <p:spPr bwMode="auto">
            <a:xfrm>
              <a:off x="4702" y="2277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859"/>
            <p:cNvSpPr>
              <a:spLocks noChangeArrowheads="1"/>
            </p:cNvSpPr>
            <p:nvPr/>
          </p:nvSpPr>
          <p:spPr bwMode="auto">
            <a:xfrm>
              <a:off x="4717" y="2277"/>
              <a:ext cx="4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860"/>
            <p:cNvSpPr>
              <a:spLocks noChangeArrowheads="1"/>
            </p:cNvSpPr>
            <p:nvPr/>
          </p:nvSpPr>
          <p:spPr bwMode="auto">
            <a:xfrm>
              <a:off x="4742" y="2277"/>
              <a:ext cx="2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861"/>
            <p:cNvSpPr>
              <a:spLocks noChangeArrowheads="1"/>
            </p:cNvSpPr>
            <p:nvPr/>
          </p:nvSpPr>
          <p:spPr bwMode="auto">
            <a:xfrm>
              <a:off x="4748" y="2277"/>
              <a:ext cx="2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862"/>
            <p:cNvSpPr>
              <a:spLocks noChangeArrowheads="1"/>
            </p:cNvSpPr>
            <p:nvPr/>
          </p:nvSpPr>
          <p:spPr bwMode="auto">
            <a:xfrm>
              <a:off x="4754" y="2277"/>
              <a:ext cx="38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863"/>
            <p:cNvSpPr>
              <a:spLocks noChangeArrowheads="1"/>
            </p:cNvSpPr>
            <p:nvPr/>
          </p:nvSpPr>
          <p:spPr bwMode="auto">
            <a:xfrm>
              <a:off x="4398" y="2310"/>
              <a:ext cx="2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864"/>
            <p:cNvSpPr>
              <a:spLocks noChangeArrowheads="1"/>
            </p:cNvSpPr>
            <p:nvPr/>
          </p:nvSpPr>
          <p:spPr bwMode="auto">
            <a:xfrm>
              <a:off x="4404" y="2310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865"/>
            <p:cNvSpPr>
              <a:spLocks noChangeArrowheads="1"/>
            </p:cNvSpPr>
            <p:nvPr/>
          </p:nvSpPr>
          <p:spPr bwMode="auto">
            <a:xfrm>
              <a:off x="4419" y="2310"/>
              <a:ext cx="39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866"/>
            <p:cNvSpPr>
              <a:spLocks noChangeArrowheads="1"/>
            </p:cNvSpPr>
            <p:nvPr/>
          </p:nvSpPr>
          <p:spPr bwMode="auto">
            <a:xfrm>
              <a:off x="4441" y="2310"/>
              <a:ext cx="4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867"/>
            <p:cNvSpPr>
              <a:spLocks noChangeArrowheads="1"/>
            </p:cNvSpPr>
            <p:nvPr/>
          </p:nvSpPr>
          <p:spPr bwMode="auto">
            <a:xfrm>
              <a:off x="4465" y="2310"/>
              <a:ext cx="39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868"/>
            <p:cNvSpPr>
              <a:spLocks noChangeArrowheads="1"/>
            </p:cNvSpPr>
            <p:nvPr/>
          </p:nvSpPr>
          <p:spPr bwMode="auto">
            <a:xfrm>
              <a:off x="4487" y="2310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869"/>
            <p:cNvSpPr>
              <a:spLocks noChangeArrowheads="1"/>
            </p:cNvSpPr>
            <p:nvPr/>
          </p:nvSpPr>
          <p:spPr bwMode="auto">
            <a:xfrm>
              <a:off x="4495" y="2310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870"/>
            <p:cNvSpPr>
              <a:spLocks noChangeArrowheads="1"/>
            </p:cNvSpPr>
            <p:nvPr/>
          </p:nvSpPr>
          <p:spPr bwMode="auto">
            <a:xfrm>
              <a:off x="4510" y="2310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871"/>
            <p:cNvSpPr>
              <a:spLocks noChangeArrowheads="1"/>
            </p:cNvSpPr>
            <p:nvPr/>
          </p:nvSpPr>
          <p:spPr bwMode="auto">
            <a:xfrm>
              <a:off x="4526" y="2310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872"/>
            <p:cNvSpPr>
              <a:spLocks noChangeArrowheads="1"/>
            </p:cNvSpPr>
            <p:nvPr/>
          </p:nvSpPr>
          <p:spPr bwMode="auto">
            <a:xfrm>
              <a:off x="4541" y="2310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873"/>
            <p:cNvSpPr>
              <a:spLocks noChangeArrowheads="1"/>
            </p:cNvSpPr>
            <p:nvPr/>
          </p:nvSpPr>
          <p:spPr bwMode="auto">
            <a:xfrm>
              <a:off x="4549" y="2310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874"/>
            <p:cNvSpPr>
              <a:spLocks noChangeArrowheads="1"/>
            </p:cNvSpPr>
            <p:nvPr/>
          </p:nvSpPr>
          <p:spPr bwMode="auto">
            <a:xfrm>
              <a:off x="4564" y="2310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875"/>
            <p:cNvSpPr>
              <a:spLocks noChangeArrowheads="1"/>
            </p:cNvSpPr>
            <p:nvPr/>
          </p:nvSpPr>
          <p:spPr bwMode="auto">
            <a:xfrm>
              <a:off x="4580" y="2310"/>
              <a:ext cx="34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876"/>
            <p:cNvSpPr>
              <a:spLocks noChangeArrowheads="1"/>
            </p:cNvSpPr>
            <p:nvPr/>
          </p:nvSpPr>
          <p:spPr bwMode="auto">
            <a:xfrm>
              <a:off x="4596" y="2310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877"/>
            <p:cNvSpPr>
              <a:spLocks noChangeArrowheads="1"/>
            </p:cNvSpPr>
            <p:nvPr/>
          </p:nvSpPr>
          <p:spPr bwMode="auto">
            <a:xfrm>
              <a:off x="4612" y="2310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878"/>
            <p:cNvSpPr>
              <a:spLocks noChangeArrowheads="1"/>
            </p:cNvSpPr>
            <p:nvPr/>
          </p:nvSpPr>
          <p:spPr bwMode="auto">
            <a:xfrm>
              <a:off x="4627" y="2310"/>
              <a:ext cx="58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rso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879"/>
            <p:cNvSpPr>
              <a:spLocks noChangeArrowheads="1"/>
            </p:cNvSpPr>
            <p:nvPr/>
          </p:nvSpPr>
          <p:spPr bwMode="auto">
            <a:xfrm>
              <a:off x="4666" y="2310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80"/>
            <p:cNvSpPr>
              <a:spLocks noChangeArrowheads="1"/>
            </p:cNvSpPr>
            <p:nvPr/>
          </p:nvSpPr>
          <p:spPr bwMode="auto">
            <a:xfrm>
              <a:off x="4682" y="2310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81"/>
            <p:cNvSpPr>
              <a:spLocks noChangeArrowheads="1"/>
            </p:cNvSpPr>
            <p:nvPr/>
          </p:nvSpPr>
          <p:spPr bwMode="auto">
            <a:xfrm>
              <a:off x="4689" y="2310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82"/>
            <p:cNvSpPr>
              <a:spLocks noChangeArrowheads="1"/>
            </p:cNvSpPr>
            <p:nvPr/>
          </p:nvSpPr>
          <p:spPr bwMode="auto">
            <a:xfrm>
              <a:off x="4705" y="2310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83"/>
            <p:cNvSpPr>
              <a:spLocks noChangeArrowheads="1"/>
            </p:cNvSpPr>
            <p:nvPr/>
          </p:nvSpPr>
          <p:spPr bwMode="auto">
            <a:xfrm>
              <a:off x="4720" y="2310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84"/>
            <p:cNvSpPr>
              <a:spLocks noChangeArrowheads="1"/>
            </p:cNvSpPr>
            <p:nvPr/>
          </p:nvSpPr>
          <p:spPr bwMode="auto">
            <a:xfrm>
              <a:off x="4728" y="2310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85"/>
            <p:cNvSpPr>
              <a:spLocks noChangeArrowheads="1"/>
            </p:cNvSpPr>
            <p:nvPr/>
          </p:nvSpPr>
          <p:spPr bwMode="auto">
            <a:xfrm>
              <a:off x="4743" y="2310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86"/>
            <p:cNvSpPr>
              <a:spLocks noChangeArrowheads="1"/>
            </p:cNvSpPr>
            <p:nvPr/>
          </p:nvSpPr>
          <p:spPr bwMode="auto">
            <a:xfrm>
              <a:off x="4759" y="2310"/>
              <a:ext cx="37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87"/>
            <p:cNvSpPr>
              <a:spLocks noChangeArrowheads="1"/>
            </p:cNvSpPr>
            <p:nvPr/>
          </p:nvSpPr>
          <p:spPr bwMode="auto">
            <a:xfrm>
              <a:off x="4779" y="2310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88"/>
            <p:cNvSpPr>
              <a:spLocks noChangeArrowheads="1"/>
            </p:cNvSpPr>
            <p:nvPr/>
          </p:nvSpPr>
          <p:spPr bwMode="auto">
            <a:xfrm>
              <a:off x="4786" y="2310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89"/>
            <p:cNvSpPr>
              <a:spLocks noChangeArrowheads="1"/>
            </p:cNvSpPr>
            <p:nvPr/>
          </p:nvSpPr>
          <p:spPr bwMode="auto">
            <a:xfrm>
              <a:off x="4794" y="2310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90"/>
            <p:cNvSpPr>
              <a:spLocks noChangeArrowheads="1"/>
            </p:cNvSpPr>
            <p:nvPr/>
          </p:nvSpPr>
          <p:spPr bwMode="auto">
            <a:xfrm>
              <a:off x="4810" y="2310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91"/>
            <p:cNvSpPr>
              <a:spLocks noChangeArrowheads="1"/>
            </p:cNvSpPr>
            <p:nvPr/>
          </p:nvSpPr>
          <p:spPr bwMode="auto">
            <a:xfrm>
              <a:off x="4398" y="2343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92"/>
            <p:cNvSpPr>
              <a:spLocks noChangeArrowheads="1"/>
            </p:cNvSpPr>
            <p:nvPr/>
          </p:nvSpPr>
          <p:spPr bwMode="auto">
            <a:xfrm>
              <a:off x="4413" y="2343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93"/>
            <p:cNvSpPr>
              <a:spLocks noChangeArrowheads="1"/>
            </p:cNvSpPr>
            <p:nvPr/>
          </p:nvSpPr>
          <p:spPr bwMode="auto">
            <a:xfrm>
              <a:off x="4428" y="2343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894"/>
            <p:cNvSpPr>
              <a:spLocks noChangeArrowheads="1"/>
            </p:cNvSpPr>
            <p:nvPr/>
          </p:nvSpPr>
          <p:spPr bwMode="auto">
            <a:xfrm>
              <a:off x="4444" y="2343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895"/>
            <p:cNvSpPr>
              <a:spLocks noChangeArrowheads="1"/>
            </p:cNvSpPr>
            <p:nvPr/>
          </p:nvSpPr>
          <p:spPr bwMode="auto">
            <a:xfrm>
              <a:off x="4451" y="2343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896"/>
            <p:cNvSpPr>
              <a:spLocks noChangeArrowheads="1"/>
            </p:cNvSpPr>
            <p:nvPr/>
          </p:nvSpPr>
          <p:spPr bwMode="auto">
            <a:xfrm>
              <a:off x="4459" y="2343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897"/>
            <p:cNvSpPr>
              <a:spLocks noChangeArrowheads="1"/>
            </p:cNvSpPr>
            <p:nvPr/>
          </p:nvSpPr>
          <p:spPr bwMode="auto">
            <a:xfrm>
              <a:off x="4475" y="2343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898"/>
            <p:cNvSpPr>
              <a:spLocks noChangeArrowheads="1"/>
            </p:cNvSpPr>
            <p:nvPr/>
          </p:nvSpPr>
          <p:spPr bwMode="auto">
            <a:xfrm>
              <a:off x="4490" y="2343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899"/>
            <p:cNvSpPr>
              <a:spLocks noChangeArrowheads="1"/>
            </p:cNvSpPr>
            <p:nvPr/>
          </p:nvSpPr>
          <p:spPr bwMode="auto">
            <a:xfrm>
              <a:off x="4498" y="2343"/>
              <a:ext cx="32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00"/>
            <p:cNvSpPr>
              <a:spLocks noChangeArrowheads="1"/>
            </p:cNvSpPr>
            <p:nvPr/>
          </p:nvSpPr>
          <p:spPr bwMode="auto">
            <a:xfrm>
              <a:off x="4513" y="2343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01"/>
            <p:cNvSpPr>
              <a:spLocks noChangeArrowheads="1"/>
            </p:cNvSpPr>
            <p:nvPr/>
          </p:nvSpPr>
          <p:spPr bwMode="auto">
            <a:xfrm>
              <a:off x="4529" y="2343"/>
              <a:ext cx="4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02"/>
            <p:cNvSpPr>
              <a:spLocks noChangeArrowheads="1"/>
            </p:cNvSpPr>
            <p:nvPr/>
          </p:nvSpPr>
          <p:spPr bwMode="auto">
            <a:xfrm>
              <a:off x="4553" y="2343"/>
              <a:ext cx="31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903"/>
            <p:cNvSpPr>
              <a:spLocks noChangeArrowheads="1"/>
            </p:cNvSpPr>
            <p:nvPr/>
          </p:nvSpPr>
          <p:spPr bwMode="auto">
            <a:xfrm>
              <a:off x="4569" y="2343"/>
              <a:ext cx="55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ss.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904"/>
            <p:cNvSpPr>
              <a:spLocks noChangeArrowheads="1"/>
            </p:cNvSpPr>
            <p:nvPr/>
          </p:nvSpPr>
          <p:spPr bwMode="auto">
            <a:xfrm>
              <a:off x="4604" y="2343"/>
              <a:ext cx="23" cy="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Freeform 905"/>
            <p:cNvSpPr>
              <a:spLocks/>
            </p:cNvSpPr>
            <p:nvPr/>
          </p:nvSpPr>
          <p:spPr bwMode="auto">
            <a:xfrm>
              <a:off x="5254" y="927"/>
              <a:ext cx="0" cy="182"/>
            </a:xfrm>
            <a:custGeom>
              <a:avLst/>
              <a:gdLst>
                <a:gd name="T0" fmla="*/ 0 h 835"/>
                <a:gd name="T1" fmla="*/ 0 h 835"/>
                <a:gd name="T2" fmla="*/ 835 h 8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35">
                  <a:moveTo>
                    <a:pt x="0" y="0"/>
                  </a:moveTo>
                  <a:lnTo>
                    <a:pt x="0" y="0"/>
                  </a:lnTo>
                  <a:lnTo>
                    <a:pt x="0" y="835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06"/>
            <p:cNvSpPr>
              <a:spLocks/>
            </p:cNvSpPr>
            <p:nvPr/>
          </p:nvSpPr>
          <p:spPr bwMode="auto">
            <a:xfrm>
              <a:off x="5254" y="1873"/>
              <a:ext cx="0" cy="515"/>
            </a:xfrm>
            <a:custGeom>
              <a:avLst/>
              <a:gdLst>
                <a:gd name="T0" fmla="*/ 0 h 2367"/>
                <a:gd name="T1" fmla="*/ 0 h 2367"/>
                <a:gd name="T2" fmla="*/ 2367 h 23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67">
                  <a:moveTo>
                    <a:pt x="0" y="0"/>
                  </a:moveTo>
                  <a:lnTo>
                    <a:pt x="0" y="0"/>
                  </a:lnTo>
                  <a:lnTo>
                    <a:pt x="0" y="2367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07"/>
            <p:cNvSpPr>
              <a:spLocks/>
            </p:cNvSpPr>
            <p:nvPr/>
          </p:nvSpPr>
          <p:spPr bwMode="auto">
            <a:xfrm>
              <a:off x="4136" y="1871"/>
              <a:ext cx="0" cy="517"/>
            </a:xfrm>
            <a:custGeom>
              <a:avLst/>
              <a:gdLst>
                <a:gd name="T0" fmla="*/ 0 h 2379"/>
                <a:gd name="T1" fmla="*/ 0 h 2379"/>
                <a:gd name="T2" fmla="*/ 2379 h 237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79">
                  <a:moveTo>
                    <a:pt x="0" y="0"/>
                  </a:moveTo>
                  <a:lnTo>
                    <a:pt x="0" y="0"/>
                  </a:lnTo>
                  <a:lnTo>
                    <a:pt x="0" y="2379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08"/>
            <p:cNvSpPr>
              <a:spLocks/>
            </p:cNvSpPr>
            <p:nvPr/>
          </p:nvSpPr>
          <p:spPr bwMode="auto">
            <a:xfrm>
              <a:off x="4392" y="1873"/>
              <a:ext cx="0" cy="515"/>
            </a:xfrm>
            <a:custGeom>
              <a:avLst/>
              <a:gdLst>
                <a:gd name="T0" fmla="*/ 0 h 2367"/>
                <a:gd name="T1" fmla="*/ 0 h 2367"/>
                <a:gd name="T2" fmla="*/ 2367 h 23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67">
                  <a:moveTo>
                    <a:pt x="0" y="0"/>
                  </a:moveTo>
                  <a:lnTo>
                    <a:pt x="0" y="0"/>
                  </a:lnTo>
                  <a:lnTo>
                    <a:pt x="0" y="2367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09"/>
            <p:cNvSpPr>
              <a:spLocks/>
            </p:cNvSpPr>
            <p:nvPr/>
          </p:nvSpPr>
          <p:spPr bwMode="auto">
            <a:xfrm>
              <a:off x="4857" y="1873"/>
              <a:ext cx="0" cy="515"/>
            </a:xfrm>
            <a:custGeom>
              <a:avLst/>
              <a:gdLst>
                <a:gd name="T0" fmla="*/ 0 h 2367"/>
                <a:gd name="T1" fmla="*/ 0 h 2367"/>
                <a:gd name="T2" fmla="*/ 2367 h 23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67">
                  <a:moveTo>
                    <a:pt x="0" y="0"/>
                  </a:moveTo>
                  <a:lnTo>
                    <a:pt x="0" y="0"/>
                  </a:lnTo>
                  <a:lnTo>
                    <a:pt x="0" y="2367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10"/>
            <p:cNvSpPr>
              <a:spLocks/>
            </p:cNvSpPr>
            <p:nvPr/>
          </p:nvSpPr>
          <p:spPr bwMode="auto">
            <a:xfrm>
              <a:off x="5048" y="1873"/>
              <a:ext cx="0" cy="515"/>
            </a:xfrm>
            <a:custGeom>
              <a:avLst/>
              <a:gdLst>
                <a:gd name="T0" fmla="*/ 0 h 2367"/>
                <a:gd name="T1" fmla="*/ 0 h 2367"/>
                <a:gd name="T2" fmla="*/ 2367 h 23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67">
                  <a:moveTo>
                    <a:pt x="0" y="0"/>
                  </a:moveTo>
                  <a:lnTo>
                    <a:pt x="0" y="0"/>
                  </a:lnTo>
                  <a:lnTo>
                    <a:pt x="0" y="2367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11"/>
            <p:cNvSpPr>
              <a:spLocks/>
            </p:cNvSpPr>
            <p:nvPr/>
          </p:nvSpPr>
          <p:spPr bwMode="auto">
            <a:xfrm>
              <a:off x="5433" y="1873"/>
              <a:ext cx="0" cy="515"/>
            </a:xfrm>
            <a:custGeom>
              <a:avLst/>
              <a:gdLst>
                <a:gd name="T0" fmla="*/ 0 h 2367"/>
                <a:gd name="T1" fmla="*/ 0 h 2367"/>
                <a:gd name="T2" fmla="*/ 2367 h 23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67">
                  <a:moveTo>
                    <a:pt x="0" y="0"/>
                  </a:moveTo>
                  <a:lnTo>
                    <a:pt x="0" y="0"/>
                  </a:lnTo>
                  <a:lnTo>
                    <a:pt x="0" y="2367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12"/>
            <p:cNvSpPr>
              <a:spLocks/>
            </p:cNvSpPr>
            <p:nvPr/>
          </p:nvSpPr>
          <p:spPr bwMode="auto">
            <a:xfrm>
              <a:off x="5613" y="1873"/>
              <a:ext cx="0" cy="515"/>
            </a:xfrm>
            <a:custGeom>
              <a:avLst/>
              <a:gdLst>
                <a:gd name="T0" fmla="*/ 0 h 2367"/>
                <a:gd name="T1" fmla="*/ 0 h 2367"/>
                <a:gd name="T2" fmla="*/ 2367 h 23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67">
                  <a:moveTo>
                    <a:pt x="0" y="0"/>
                  </a:moveTo>
                  <a:lnTo>
                    <a:pt x="0" y="0"/>
                  </a:lnTo>
                  <a:lnTo>
                    <a:pt x="0" y="2367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13"/>
            <p:cNvSpPr>
              <a:spLocks/>
            </p:cNvSpPr>
            <p:nvPr/>
          </p:nvSpPr>
          <p:spPr bwMode="auto">
            <a:xfrm>
              <a:off x="4136" y="926"/>
              <a:ext cx="1477" cy="0"/>
            </a:xfrm>
            <a:custGeom>
              <a:avLst/>
              <a:gdLst>
                <a:gd name="T0" fmla="*/ 0 w 6793"/>
                <a:gd name="T1" fmla="*/ 0 w 6793"/>
                <a:gd name="T2" fmla="*/ 6793 w 6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93">
                  <a:moveTo>
                    <a:pt x="0" y="0"/>
                  </a:moveTo>
                  <a:lnTo>
                    <a:pt x="0" y="0"/>
                  </a:lnTo>
                  <a:lnTo>
                    <a:pt x="6793" y="0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14"/>
            <p:cNvSpPr>
              <a:spLocks/>
            </p:cNvSpPr>
            <p:nvPr/>
          </p:nvSpPr>
          <p:spPr bwMode="auto">
            <a:xfrm>
              <a:off x="4136" y="1107"/>
              <a:ext cx="1477" cy="0"/>
            </a:xfrm>
            <a:custGeom>
              <a:avLst/>
              <a:gdLst>
                <a:gd name="T0" fmla="*/ 0 w 6793"/>
                <a:gd name="T1" fmla="*/ 0 w 6793"/>
                <a:gd name="T2" fmla="*/ 6793 w 6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93">
                  <a:moveTo>
                    <a:pt x="0" y="0"/>
                  </a:moveTo>
                  <a:lnTo>
                    <a:pt x="0" y="0"/>
                  </a:lnTo>
                  <a:lnTo>
                    <a:pt x="6793" y="0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15"/>
            <p:cNvSpPr>
              <a:spLocks/>
            </p:cNvSpPr>
            <p:nvPr/>
          </p:nvSpPr>
          <p:spPr bwMode="auto">
            <a:xfrm>
              <a:off x="4392" y="1202"/>
              <a:ext cx="1221" cy="0"/>
            </a:xfrm>
            <a:custGeom>
              <a:avLst/>
              <a:gdLst>
                <a:gd name="T0" fmla="*/ 0 w 5615"/>
                <a:gd name="T1" fmla="*/ 0 w 5615"/>
                <a:gd name="T2" fmla="*/ 5615 w 56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15">
                  <a:moveTo>
                    <a:pt x="0" y="0"/>
                  </a:moveTo>
                  <a:lnTo>
                    <a:pt x="0" y="0"/>
                  </a:lnTo>
                  <a:lnTo>
                    <a:pt x="5615" y="0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16"/>
            <p:cNvSpPr>
              <a:spLocks/>
            </p:cNvSpPr>
            <p:nvPr/>
          </p:nvSpPr>
          <p:spPr bwMode="auto">
            <a:xfrm>
              <a:off x="4621" y="1305"/>
              <a:ext cx="992" cy="0"/>
            </a:xfrm>
            <a:custGeom>
              <a:avLst/>
              <a:gdLst>
                <a:gd name="T0" fmla="*/ 0 w 4563"/>
                <a:gd name="T1" fmla="*/ 0 w 4563"/>
                <a:gd name="T2" fmla="*/ 4563 w 45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563">
                  <a:moveTo>
                    <a:pt x="0" y="0"/>
                  </a:moveTo>
                  <a:lnTo>
                    <a:pt x="0" y="0"/>
                  </a:lnTo>
                  <a:lnTo>
                    <a:pt x="4563" y="0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17"/>
            <p:cNvSpPr>
              <a:spLocks/>
            </p:cNvSpPr>
            <p:nvPr/>
          </p:nvSpPr>
          <p:spPr bwMode="auto">
            <a:xfrm>
              <a:off x="4136" y="1408"/>
              <a:ext cx="1477" cy="0"/>
            </a:xfrm>
            <a:custGeom>
              <a:avLst/>
              <a:gdLst>
                <a:gd name="T0" fmla="*/ 0 w 6793"/>
                <a:gd name="T1" fmla="*/ 0 w 6793"/>
                <a:gd name="T2" fmla="*/ 6793 w 67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93">
                  <a:moveTo>
                    <a:pt x="0" y="0"/>
                  </a:moveTo>
                  <a:lnTo>
                    <a:pt x="0" y="0"/>
                  </a:lnTo>
                  <a:lnTo>
                    <a:pt x="6793" y="0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18"/>
            <p:cNvSpPr>
              <a:spLocks/>
            </p:cNvSpPr>
            <p:nvPr/>
          </p:nvSpPr>
          <p:spPr bwMode="auto">
            <a:xfrm>
              <a:off x="4392" y="1512"/>
              <a:ext cx="1221" cy="0"/>
            </a:xfrm>
            <a:custGeom>
              <a:avLst/>
              <a:gdLst>
                <a:gd name="T0" fmla="*/ 0 w 5615"/>
                <a:gd name="T1" fmla="*/ 0 w 5615"/>
                <a:gd name="T2" fmla="*/ 5615 w 56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15">
                  <a:moveTo>
                    <a:pt x="0" y="0"/>
                  </a:moveTo>
                  <a:lnTo>
                    <a:pt x="0" y="0"/>
                  </a:lnTo>
                  <a:lnTo>
                    <a:pt x="5615" y="0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19"/>
            <p:cNvSpPr>
              <a:spLocks/>
            </p:cNvSpPr>
            <p:nvPr/>
          </p:nvSpPr>
          <p:spPr bwMode="auto">
            <a:xfrm>
              <a:off x="4137" y="1872"/>
              <a:ext cx="1477" cy="0"/>
            </a:xfrm>
            <a:custGeom>
              <a:avLst/>
              <a:gdLst>
                <a:gd name="T0" fmla="*/ 0 w 6791"/>
                <a:gd name="T1" fmla="*/ 0 w 6791"/>
                <a:gd name="T2" fmla="*/ 6791 w 679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91">
                  <a:moveTo>
                    <a:pt x="0" y="0"/>
                  </a:moveTo>
                  <a:lnTo>
                    <a:pt x="0" y="0"/>
                  </a:lnTo>
                  <a:lnTo>
                    <a:pt x="6791" y="0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20"/>
            <p:cNvSpPr>
              <a:spLocks/>
            </p:cNvSpPr>
            <p:nvPr/>
          </p:nvSpPr>
          <p:spPr bwMode="auto">
            <a:xfrm>
              <a:off x="4137" y="1971"/>
              <a:ext cx="1477" cy="0"/>
            </a:xfrm>
            <a:custGeom>
              <a:avLst/>
              <a:gdLst>
                <a:gd name="T0" fmla="*/ 0 w 6791"/>
                <a:gd name="T1" fmla="*/ 0 w 6791"/>
                <a:gd name="T2" fmla="*/ 6791 w 679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91">
                  <a:moveTo>
                    <a:pt x="0" y="0"/>
                  </a:moveTo>
                  <a:lnTo>
                    <a:pt x="0" y="0"/>
                  </a:lnTo>
                  <a:lnTo>
                    <a:pt x="6791" y="0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21"/>
            <p:cNvSpPr>
              <a:spLocks/>
            </p:cNvSpPr>
            <p:nvPr/>
          </p:nvSpPr>
          <p:spPr bwMode="auto">
            <a:xfrm>
              <a:off x="4137" y="2087"/>
              <a:ext cx="1477" cy="0"/>
            </a:xfrm>
            <a:custGeom>
              <a:avLst/>
              <a:gdLst>
                <a:gd name="T0" fmla="*/ 0 w 6791"/>
                <a:gd name="T1" fmla="*/ 0 w 6791"/>
                <a:gd name="T2" fmla="*/ 6791 w 679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91">
                  <a:moveTo>
                    <a:pt x="0" y="0"/>
                  </a:moveTo>
                  <a:lnTo>
                    <a:pt x="0" y="0"/>
                  </a:lnTo>
                  <a:lnTo>
                    <a:pt x="6791" y="0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22"/>
            <p:cNvSpPr>
              <a:spLocks/>
            </p:cNvSpPr>
            <p:nvPr/>
          </p:nvSpPr>
          <p:spPr bwMode="auto">
            <a:xfrm>
              <a:off x="4137" y="2200"/>
              <a:ext cx="1477" cy="0"/>
            </a:xfrm>
            <a:custGeom>
              <a:avLst/>
              <a:gdLst>
                <a:gd name="T0" fmla="*/ 0 w 6791"/>
                <a:gd name="T1" fmla="*/ 0 w 6791"/>
                <a:gd name="T2" fmla="*/ 6791 w 679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91">
                  <a:moveTo>
                    <a:pt x="0" y="0"/>
                  </a:moveTo>
                  <a:lnTo>
                    <a:pt x="0" y="0"/>
                  </a:lnTo>
                  <a:lnTo>
                    <a:pt x="6791" y="0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23"/>
            <p:cNvSpPr>
              <a:spLocks/>
            </p:cNvSpPr>
            <p:nvPr/>
          </p:nvSpPr>
          <p:spPr bwMode="auto">
            <a:xfrm>
              <a:off x="4137" y="2387"/>
              <a:ext cx="1477" cy="0"/>
            </a:xfrm>
            <a:custGeom>
              <a:avLst/>
              <a:gdLst>
                <a:gd name="T0" fmla="*/ 0 w 6791"/>
                <a:gd name="T1" fmla="*/ 0 w 6791"/>
                <a:gd name="T2" fmla="*/ 6791 w 679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91">
                  <a:moveTo>
                    <a:pt x="0" y="0"/>
                  </a:moveTo>
                  <a:lnTo>
                    <a:pt x="0" y="0"/>
                  </a:lnTo>
                  <a:lnTo>
                    <a:pt x="6791" y="0"/>
                  </a:lnTo>
                </a:path>
              </a:pathLst>
            </a:custGeom>
            <a:grp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996" name="Picture 9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935"/>
              <a:ext cx="170" cy="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478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13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FORM 200’s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83" y="990600"/>
            <a:ext cx="7132833" cy="55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2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224287"/>
            <a:ext cx="487066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3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4038600" cy="23161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NCCER &amp; BYF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Construction Education &amp; Research 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Build Your Future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www.nccer.org</a:t>
            </a: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www.byf.org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0"/>
            <a:ext cx="4038600" cy="23161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Go Build Tennessee</a:t>
            </a:r>
          </a:p>
          <a:p>
            <a:pPr marL="0" indent="0" algn="ctr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Statewide skilled trades education and recruitment initiative</a:t>
            </a:r>
          </a:p>
          <a:p>
            <a:pPr marL="0" indent="0" algn="ctr">
              <a:buNone/>
            </a:pP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www.gobuildtennessee.com</a:t>
            </a:r>
          </a:p>
          <a:p>
            <a:pPr marL="0" indent="0" algn="ctr">
              <a:buNone/>
            </a:pP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8" y="1772871"/>
            <a:ext cx="1804241" cy="1795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333" y="2272172"/>
            <a:ext cx="1768609" cy="797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64" y="1600200"/>
            <a:ext cx="2893671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06077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ABC Partners</a:t>
            </a:r>
            <a:endParaRPr lang="en-US" sz="66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4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640191"/>
            <a:ext cx="81950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OCTOBER</a:t>
            </a:r>
          </a:p>
          <a:p>
            <a:pPr algn="ctr"/>
            <a:r>
              <a:rPr lang="en-US" sz="4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Careers in Construction Month</a:t>
            </a:r>
            <a:endParaRPr lang="en-US" sz="5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624298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ABC WOULD LIKE TO SPEAK TO YOUR STUDENTS IN OCTOBER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3671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GUEST SPEAKERS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89099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CONTRACTORS, TOOL SUPPLIERS, CURRENT &amp; GRADUATED APPRENTICES &amp; OTHER INDUSTRY REPRESENTATIVES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DATE/TIME</a:t>
            </a:r>
          </a:p>
          <a:p>
            <a:pPr algn="ctr"/>
            <a:r>
              <a:rPr lang="en-US" sz="2800" b="1" dirty="0"/>
              <a:t>TOPIC </a:t>
            </a:r>
          </a:p>
          <a:p>
            <a:pPr algn="ctr"/>
            <a:r>
              <a:rPr lang="en-US" sz="2800" b="1" dirty="0"/>
              <a:t># OF STUDENTS</a:t>
            </a:r>
          </a:p>
        </p:txBody>
      </p:sp>
    </p:spTree>
    <p:extLst>
      <p:ext uri="{BB962C8B-B14F-4D97-AF65-F5344CB8AC3E}">
        <p14:creationId xmlns:p14="http://schemas.microsoft.com/office/powerpoint/2010/main" val="398598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9144000" cy="4846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PLEASE LET ME KNOW WHEN YOUR SCHOOL’S CAREER FAIR IS SCHEDULED FOR &amp; WHO I CAN CONTACT TO PARTICIPATE!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350" y="1721379"/>
            <a:ext cx="4419600" cy="3314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CAREER FAIRS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68929"/>
            <a:ext cx="3287368" cy="438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3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EXTERNSHIPS/INTERNSHIPS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9144000" cy="4846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098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Currently working on developing externships for teachers for the summer of 2018 &amp; internships for students!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If you are interested in helping or participating in either of these programs, please let me know!  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5176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200" y="2209800"/>
            <a:ext cx="90058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WHAT IS AFTER GRADUATION </a:t>
            </a:r>
          </a:p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FOR YOUR STUDENTS?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14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3962400"/>
            <a:ext cx="9144000" cy="3382963"/>
          </a:xfrm>
        </p:spPr>
        <p:txBody>
          <a:bodyPr>
            <a:normAutofit/>
          </a:bodyPr>
          <a:lstStyle/>
          <a:p>
            <a:r>
              <a:rPr lang="en-US" sz="2800" dirty="0"/>
              <a:t>Education &amp; Industry Certifications</a:t>
            </a:r>
          </a:p>
          <a:p>
            <a:pPr lvl="1"/>
            <a:r>
              <a:rPr lang="en-US" sz="2400" i="1" dirty="0"/>
              <a:t>Registered Apprenticeship Programs</a:t>
            </a:r>
          </a:p>
          <a:p>
            <a:r>
              <a:rPr lang="en-US" sz="2800" dirty="0"/>
              <a:t>Post Secondary Degree Options</a:t>
            </a:r>
          </a:p>
          <a:p>
            <a:pPr lvl="1"/>
            <a:r>
              <a:rPr lang="en-US" sz="2400" i="1" dirty="0"/>
              <a:t>Technical School</a:t>
            </a:r>
          </a:p>
          <a:p>
            <a:pPr lvl="1"/>
            <a:r>
              <a:rPr lang="en-US" sz="2400" i="1" dirty="0"/>
              <a:t>College or University Degree</a:t>
            </a:r>
          </a:p>
          <a:p>
            <a:r>
              <a:rPr lang="en-US" sz="2800" dirty="0"/>
              <a:t>Education &amp; Industry Licenses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" y="33160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Other Options for Post-Secondary Credentials</a:t>
            </a:r>
          </a:p>
        </p:txBody>
      </p:sp>
      <p:sp>
        <p:nvSpPr>
          <p:cNvPr id="2" name="Rectangle 1"/>
          <p:cNvSpPr/>
          <p:nvPr/>
        </p:nvSpPr>
        <p:spPr>
          <a:xfrm>
            <a:off x="6626" y="6182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Student’s Graduate High School With….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569" y="1425184"/>
            <a:ext cx="9144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Levels of NCCER Already Completed- Putting Them Ahead in Our Apprenticeship Program &amp; Making Them More Hirable! </a:t>
            </a:r>
          </a:p>
        </p:txBody>
      </p:sp>
    </p:spTree>
    <p:extLst>
      <p:ext uri="{BB962C8B-B14F-4D97-AF65-F5344CB8AC3E}">
        <p14:creationId xmlns:p14="http://schemas.microsoft.com/office/powerpoint/2010/main" val="253004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13" y="1600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Our Goal After Graduation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3" y="28956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Help students find a job in the construction field with one of our members</a:t>
            </a:r>
          </a:p>
          <a:p>
            <a:pPr marL="0" indent="0" algn="ctr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*If hired, the contractor would pay for their apprenticeship in our program</a:t>
            </a: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5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2514600"/>
            <a:ext cx="5791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ABC is a n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ational association with 70 chapters nationwide representing 21,000 merit shop construction and construction-related firms.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91000"/>
            <a:ext cx="2059545" cy="20574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300"/>
            <a:ext cx="1839972" cy="1752600"/>
          </a:xfrm>
        </p:spPr>
      </p:pic>
      <p:sp>
        <p:nvSpPr>
          <p:cNvPr id="10" name="TextBox 9"/>
          <p:cNvSpPr txBox="1"/>
          <p:nvPr/>
        </p:nvSpPr>
        <p:spPr>
          <a:xfrm>
            <a:off x="366623" y="4953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ABC also operates a Department of Labor approved Apprenticeship program which uses NCCER to offer 12 trades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-29817" y="42916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Associated Builders &amp; Contractors West Tennessee Chapter</a:t>
            </a:r>
            <a:endParaRPr lang="en-US" sz="4000" b="1" cap="none" spc="0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09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b="1" u="sng" dirty="0"/>
              <a:t>apprentice</a:t>
            </a:r>
            <a:r>
              <a:rPr lang="en-US" dirty="0"/>
              <a:t> is a worker who learns a craft through planned work on the job, and classroom learning.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Apprenticeship periods range from 3 to 5 years.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7780" y="304800"/>
            <a:ext cx="4628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Apprenticeship</a:t>
            </a:r>
          </a:p>
        </p:txBody>
      </p:sp>
    </p:spTree>
    <p:extLst>
      <p:ext uri="{BB962C8B-B14F-4D97-AF65-F5344CB8AC3E}">
        <p14:creationId xmlns:p14="http://schemas.microsoft.com/office/powerpoint/2010/main" val="295610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ABC Apprenticeship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Job Placement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Earn while you learn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Each level completed in 6 months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Online, mobile training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Nationally recognized certifications</a:t>
            </a:r>
          </a:p>
          <a:p>
            <a:endParaRPr lang="en-US" sz="26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i="1" dirty="0">
                <a:latin typeface="Arial" pitchFamily="34" charset="0"/>
                <a:cs typeface="Arial" pitchFamily="34" charset="0"/>
              </a:rPr>
              <a:t>*Only requirement is that the applicant is at least 18 years old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044825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12 Trades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136" y="12954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Carpentry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Construction Technology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Electrical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Electronic Systems Tech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Heavy Equipment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HVAC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Masonry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Pipefitting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Plumbing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Scaffolding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Sheet Metal 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Welding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49" y="2133600"/>
            <a:ext cx="4071172" cy="319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65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8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Forget digging ditches, construction is about the technical expertise of the craft professional.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3252" y="176301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/>
              </a:rPr>
              <a:t>It’s about building America!</a:t>
            </a:r>
            <a:endParaRPr lang="en-US" sz="48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867" y="3505200"/>
            <a:ext cx="80842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QUESTIONS?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6469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9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5791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IS ABC HERE???</a:t>
            </a:r>
          </a:p>
          <a:p>
            <a:pPr marL="0" indent="0" algn="ctr">
              <a:buNone/>
            </a:pP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America Needs Skilled Workers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Currently, only one tradesman/construction worker is entering the industry for every five that leave. </a:t>
            </a:r>
          </a:p>
          <a:p>
            <a:pPr marL="0" indent="0" algn="ctr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That means you can earn competitive pay at a young age — without worrying about student loan debt. </a:t>
            </a:r>
          </a:p>
        </p:txBody>
      </p:sp>
    </p:spTree>
    <p:extLst>
      <p:ext uri="{BB962C8B-B14F-4D97-AF65-F5344CB8AC3E}">
        <p14:creationId xmlns:p14="http://schemas.microsoft.com/office/powerpoint/2010/main" val="7880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Qualified skilled tradesmen make an average of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8914" y="3124200"/>
            <a:ext cx="568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rgbClr val="00B050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$50,000 annually</a:t>
            </a:r>
            <a:endParaRPr lang="en-US" sz="5400" b="1" cap="none" spc="0" dirty="0">
              <a:ln w="10160">
                <a:solidFill>
                  <a:srgbClr val="00B050"/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51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rgbClr val="00B050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Average Salaries</a:t>
            </a:r>
            <a:endParaRPr lang="en-US" sz="4400" b="1" dirty="0">
              <a:ln w="10160">
                <a:solidFill>
                  <a:srgbClr val="00B050"/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Power Line Worker- </a:t>
            </a:r>
            <a:r>
              <a:rPr lang="en-US" sz="3600" dirty="0"/>
              <a:t>$62,280</a:t>
            </a:r>
          </a:p>
          <a:p>
            <a:pPr marL="0" indent="0" algn="ctr">
              <a:buNone/>
            </a:pPr>
            <a:r>
              <a:rPr lang="en-US" sz="3600" b="1" dirty="0"/>
              <a:t>Mason</a:t>
            </a:r>
            <a:r>
              <a:rPr lang="en-US" sz="3600" dirty="0"/>
              <a:t>- $57,830</a:t>
            </a:r>
          </a:p>
          <a:p>
            <a:pPr marL="0" indent="0" algn="ctr">
              <a:buNone/>
            </a:pPr>
            <a:r>
              <a:rPr lang="en-US" sz="3600" b="1" dirty="0"/>
              <a:t>Welder</a:t>
            </a:r>
            <a:r>
              <a:rPr lang="en-US" sz="3600" dirty="0"/>
              <a:t>- $56,904</a:t>
            </a:r>
          </a:p>
          <a:p>
            <a:pPr marL="0" indent="0" algn="ctr">
              <a:buNone/>
            </a:pPr>
            <a:r>
              <a:rPr lang="en-US" sz="3600" b="1" dirty="0"/>
              <a:t>Electrician</a:t>
            </a:r>
            <a:r>
              <a:rPr lang="en-US" sz="3600" dirty="0"/>
              <a:t>- $53,294</a:t>
            </a:r>
          </a:p>
          <a:p>
            <a:pPr marL="0" indent="0" algn="ctr">
              <a:buNone/>
            </a:pPr>
            <a:r>
              <a:rPr lang="en-US" sz="3600" b="1" dirty="0"/>
              <a:t>Ironworker</a:t>
            </a:r>
            <a:r>
              <a:rPr lang="en-US" sz="3600" dirty="0"/>
              <a:t>- $53,291</a:t>
            </a:r>
          </a:p>
          <a:p>
            <a:pPr marL="0" indent="0" algn="ctr">
              <a:buNone/>
            </a:pPr>
            <a:r>
              <a:rPr lang="en-US" sz="3600" b="1" dirty="0"/>
              <a:t>Heavy Equipment Operator- </a:t>
            </a:r>
            <a:r>
              <a:rPr lang="en-US" sz="3600" dirty="0"/>
              <a:t>$52,759</a:t>
            </a:r>
          </a:p>
          <a:p>
            <a:pPr marL="0" indent="0" algn="ctr">
              <a:buNone/>
            </a:pPr>
            <a:r>
              <a:rPr lang="en-US" sz="3600" b="1" dirty="0"/>
              <a:t>Carpenter</a:t>
            </a:r>
            <a:r>
              <a:rPr lang="en-US" sz="3600" dirty="0"/>
              <a:t>- $48,756</a:t>
            </a:r>
          </a:p>
          <a:p>
            <a:pPr marL="0" indent="0" algn="ctr">
              <a:buNone/>
            </a:pPr>
            <a:r>
              <a:rPr lang="en-US" sz="3600" b="1" dirty="0"/>
              <a:t>HVAC Tech- </a:t>
            </a:r>
            <a:r>
              <a:rPr lang="en-US" sz="3600" dirty="0"/>
              <a:t>$45,830</a:t>
            </a:r>
          </a:p>
        </p:txBody>
      </p:sp>
    </p:spTree>
    <p:extLst>
      <p:ext uri="{BB962C8B-B14F-4D97-AF65-F5344CB8AC3E}">
        <p14:creationId xmlns:p14="http://schemas.microsoft.com/office/powerpoint/2010/main" val="295820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276600"/>
            <a:ext cx="8574157" cy="3200400"/>
          </a:xfrm>
        </p:spPr>
        <p:txBody>
          <a:bodyPr/>
          <a:lstStyle/>
          <a:p>
            <a:pPr algn="ctr"/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High Pay</a:t>
            </a:r>
          </a:p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Flexible Schedule</a:t>
            </a:r>
          </a:p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Advancement</a:t>
            </a:r>
          </a:p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Travel Opportunities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6504" y="27305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Benefits to a Career in Construction</a:t>
            </a:r>
            <a:endParaRPr lang="en-US" sz="40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99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By 2018, fields like construction will provide nearly               </a:t>
            </a:r>
          </a:p>
          <a:p>
            <a:pPr marL="0" indent="0" algn="ctr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2.7 million of which will require a </a:t>
            </a:r>
          </a:p>
          <a:p>
            <a:pPr marL="0" indent="0" algn="ctr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post-secondary credential.</a:t>
            </a:r>
          </a:p>
          <a:p>
            <a:pPr marL="0" indent="0" algn="ctr">
              <a:buNone/>
            </a:pPr>
            <a:endParaRPr lang="en-US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4599" y="2514600"/>
            <a:ext cx="55948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million job openings</a:t>
            </a:r>
            <a:endParaRPr lang="en-US" sz="40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189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62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 Do You Begin?</a:t>
            </a:r>
          </a:p>
        </p:txBody>
      </p:sp>
    </p:spTree>
    <p:extLst>
      <p:ext uri="{BB962C8B-B14F-4D97-AF65-F5344CB8AC3E}">
        <p14:creationId xmlns:p14="http://schemas.microsoft.com/office/powerpoint/2010/main" val="125368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19653</TotalTime>
  <Words>2018</Words>
  <Application>Microsoft Office PowerPoint</Application>
  <PresentationFormat>On-screen Show (4:3)</PresentationFormat>
  <Paragraphs>1202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Bold</vt:lpstr>
      <vt:lpstr>Calibri</vt:lpstr>
      <vt:lpstr>Calibri Bold</vt:lpstr>
      <vt:lpstr>Office Theme</vt:lpstr>
      <vt:lpstr>Worksheet</vt:lpstr>
      <vt:lpstr>PowerPoint Presentation</vt:lpstr>
      <vt:lpstr> 1995  Nonconnah Blvd Memphis, TN 38132 901-794-9212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NCCER</vt:lpstr>
      <vt:lpstr>NCCER Crafts Available</vt:lpstr>
      <vt:lpstr>NCCER in High School</vt:lpstr>
      <vt:lpstr>What Can ABC Provide For You?</vt:lpstr>
      <vt:lpstr>PowerPoint Presentation</vt:lpstr>
      <vt:lpstr>How Do You Become Certified?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 FAIRS</vt:lpstr>
      <vt:lpstr>EXTERNSHIPS/INTERNSHIPS</vt:lpstr>
      <vt:lpstr>PowerPoint Presentation</vt:lpstr>
      <vt:lpstr>PowerPoint Presentation</vt:lpstr>
      <vt:lpstr>Our Goal After Graduation</vt:lpstr>
      <vt:lpstr>PowerPoint Presentation</vt:lpstr>
      <vt:lpstr>ABC Apprenticeship</vt:lpstr>
      <vt:lpstr>12 Trades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Construction</dc:title>
  <dc:creator>Amber Novarese</dc:creator>
  <cp:lastModifiedBy>ANN E ARGODALE</cp:lastModifiedBy>
  <cp:revision>78</cp:revision>
  <cp:lastPrinted>2017-08-08T20:04:34Z</cp:lastPrinted>
  <dcterms:created xsi:type="dcterms:W3CDTF">2016-10-06T18:50:41Z</dcterms:created>
  <dcterms:modified xsi:type="dcterms:W3CDTF">2018-02-09T01:26:49Z</dcterms:modified>
</cp:coreProperties>
</file>