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417F-BACA-4413-B306-BA1F905E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964A2-50B5-4D34-87C9-2F8244524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054C3-3FD6-4E9E-8DBA-E01ED8B2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98777-57DC-4D65-BD61-A10EC8F0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9A5D6-8E6D-4529-BD00-AD857D1A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75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CA4C-8B9D-4B69-ACE4-C40483440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ADE6-D857-4226-8495-D67EE7205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C0E-9425-4136-8E6D-78DF210C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7C3-3180-4871-A31C-250634EB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D0FF-FCCB-4C96-800E-9E414E49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2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65D3-C9DB-494E-A5A0-A983DB0E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6F096-3B07-4935-ADAF-B6C0B388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86545-0C06-4879-A031-5502D920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6C6A8-565C-4B82-9084-A26C0E8A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27B91-1F57-4E0A-998E-6A0A6FF3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37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D0A3-A364-4808-8FA3-6E296CC3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38061-6B27-4066-B1BA-0943BBE63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72DAE-49A3-49B5-B9C9-9A8548F06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F55E6-CDE2-49B1-9130-6727B5A8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3DA28-E172-4F89-9385-1ECC6E82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F247C-BCEA-46A8-8747-9807EF66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72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08BD-532A-483A-9A47-E3D3761C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D6431-7339-4476-B815-F9E8FA464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25F23-6892-41F5-9CDF-384EA859C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59DF9-4810-4FC2-B57C-479592F1A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B50D5-6BBD-458C-B521-94AFE52C4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3C086-E683-41D1-9A59-DBAF1A76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DD7A1-C542-4E59-95A6-1500F91E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265BB-27B9-463D-B97D-AFC6039A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03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0BAB-B9B2-40C4-BABF-E9FD9B7F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51953-6F36-4836-A89D-014E7965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6002A-9CBF-49FC-9236-D430DC56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811FF-4014-40AE-856C-C8DE9D5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26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16524-FEFA-4FCD-9A3B-DEBB6DA4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C5D5F-6348-45E0-8958-58BBDF33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AA523-4A9B-4CDC-8FE4-AD0FEC26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12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EF02-982C-46EB-8963-8299EDAA4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784E3-333F-4317-A561-2B18CD3A6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7C34D-6AA8-4C22-ABC7-EED6C5CDA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67159-8BA6-4985-AF65-5A4FA2BA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6F972-AE3B-4F2E-B43D-83D5D62A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FBA98-78CD-4F4D-BC50-66FC8AA0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90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51E2-2934-4289-AA74-F32DC3CB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18A0D-321D-4822-9361-2C2FF883D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89D04-C50D-44E1-93F5-98A90DF41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562DC-4361-493A-A141-6F4CE86B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EB779-B885-4B13-93DD-5372CFBB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D6CE9-0559-4CA7-B1A9-328B284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07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2C7FD-882A-4263-ADFA-4D51D47B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A2132-BD6D-4A36-8C96-7807BB787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3D2A2-FC8D-4E73-9CD2-C6349DD4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FA72D-9EFD-4AA8-8C11-60C31E1B4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9E81-3EA8-4A9F-8196-4EED52AE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4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AF6184-38CA-4D79-A62F-2E8508906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5C591-2991-48E0-9C2B-6CE30A115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F9DD6-ECA4-4440-A602-E391FE26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E1437-8CF4-48FE-9DC7-4F9C57E5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7673-D7F3-4C4D-AD0D-594BA213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9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B0ACE-B63F-4316-9771-09272A91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C409E-6E59-47E9-AAC4-29231C32A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31148-3329-4213-B9BC-914797A01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89324-D64E-49CD-8346-9D69AA1F3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1A44-C422-4C1C-B51A-69ABCEC8E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5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82BF-CD45-4192-A069-7CCDBA03FD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 Construction Company Profile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7470C-2483-4C4D-BFCE-13F0FE8072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Mary Example</a:t>
            </a:r>
          </a:p>
          <a:p>
            <a:r>
              <a:rPr lang="en-US" dirty="0"/>
              <a:t>Structural Systems II</a:t>
            </a:r>
          </a:p>
          <a:p>
            <a:r>
              <a:rPr lang="en-US" dirty="0"/>
              <a:t>August 30, 2021</a:t>
            </a:r>
          </a:p>
        </p:txBody>
      </p:sp>
    </p:spTree>
    <p:extLst>
      <p:ext uri="{BB962C8B-B14F-4D97-AF65-F5344CB8AC3E}">
        <p14:creationId xmlns:p14="http://schemas.microsoft.com/office/powerpoint/2010/main" val="177176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CFAD-7CB4-435D-81E5-B8FD4086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3F06-0F0C-4554-AA23-25654F7D3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B92-853E-483E-BBA1-C19645AE1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3F996-90A7-4ACB-918B-8CB802908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6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5AC8-32F7-4968-8015-784C5918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(General Contact Information)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1513-C658-4A9E-A285-5D780B8FD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9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03BA-2169-48C3-9E24-6AEC67E6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13C77-B7E8-4BC8-9B40-C8C4F9E6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8E49-24CF-4625-A8BC-E5824D5E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(Company Owner(s))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32C0-E201-43F5-90EB-3B275223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5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D4FC-0863-470E-9C34-DC3494AB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(Type of Work Performed)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72AF0-075A-482D-9333-117B9002B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3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B91F-D22F-45B5-AABF-5ED78440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(Primary Customer/Client Focus)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0160-19BD-45FF-A954-605FEEE0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4D26-BE06-4347-80B7-50045C92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Construction Project Delivery)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2676F-8FB4-4802-B92F-A2FFD27EC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4CD5-4E68-4930-A192-0024D3A1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(Sales Pitch)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9834F-DA13-44F7-B6F0-347D7B822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3B40-F87D-4BE2-98EF-DF98674A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(Endorsements)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379B8-1907-49B1-9594-54B2F8D4C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0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</TotalTime>
  <Words>55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Tw Cen MT</vt:lpstr>
      <vt:lpstr>Circuit</vt:lpstr>
      <vt:lpstr>Office Theme</vt:lpstr>
      <vt:lpstr>Local Construction Company Profile</vt:lpstr>
      <vt:lpstr>(General Contact Information)</vt:lpstr>
      <vt:lpstr>General Contact Information</vt:lpstr>
      <vt:lpstr>(Company Owner(s))</vt:lpstr>
      <vt:lpstr>(Type of Work Performed)</vt:lpstr>
      <vt:lpstr>(Primary Customer/Client Focus)</vt:lpstr>
      <vt:lpstr>Type of Construction Project Delivery)</vt:lpstr>
      <vt:lpstr>(Sales Pitch)</vt:lpstr>
      <vt:lpstr>(Endorsements)</vt:lpstr>
      <vt:lpstr>Illustrations</vt:lpstr>
      <vt:lpstr>Illustrations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Construction Company Profile</dc:title>
  <dc:creator>ANN E ARGODALE</dc:creator>
  <cp:lastModifiedBy>ANN E ARGODALE</cp:lastModifiedBy>
  <cp:revision>1</cp:revision>
  <dcterms:created xsi:type="dcterms:W3CDTF">2021-08-26T17:25:28Z</dcterms:created>
  <dcterms:modified xsi:type="dcterms:W3CDTF">2021-08-26T17:30:26Z</dcterms:modified>
</cp:coreProperties>
</file>