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1242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2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937BC-A787-40E0-ACDC-6D97EA856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9A2D2-8EDF-4C2C-8625-DA2E648F2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B644-4F01-49BC-ADC7-4A2084796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AD9B5-371C-454F-9AF1-3B6D43EE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7F75C-958E-4B03-B2D9-5C0E48753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E23B0-1288-48D1-B47C-E39C54B9D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554CB-AC72-4556-A583-19CFC8200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A62B-4BD8-42EF-9E94-08621DB33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A3E8-5BC9-404C-AF87-AA097D8BC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A3DB-ACC3-4FCB-834A-4B26AB8AA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8631D-8631-457B-9996-BA03DE975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268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27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27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27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1127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28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28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28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28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28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28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29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29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29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29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29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29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30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0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30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0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30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0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0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1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1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1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1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1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1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1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2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2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32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2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32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2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33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3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33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3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33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3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33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4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34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4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134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1134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34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4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35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5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35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5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35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5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35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6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36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6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36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6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36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6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137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7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137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7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137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  <p:sp>
                <p:nvSpPr>
                  <p:cNvPr id="1137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1137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8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39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40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1140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0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0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0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0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513F075-D02F-424A-BFBC-1FCB998EB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1" grpId="0"/>
      <p:bldP spid="1140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Demonstrate Knowledge of SkillsUSA History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TN 7.2A</a:t>
            </a:r>
          </a:p>
          <a:p>
            <a:pPr eaLnBrk="1" hangingPunct="1"/>
            <a:r>
              <a:rPr lang="en-US" smtClean="0"/>
              <a:t>SkillsUSA S-1.5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2cSlogo300dpi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944688"/>
            <a:ext cx="6400800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be an active and effective member of an organization means understanding what the organization is all about.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2cSlogo300dpi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944688"/>
            <a:ext cx="6400800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means understanding how the organization was formed, why it was formed, and what kind of changes it made as it grew.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2cSlogo300dpi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944688"/>
            <a:ext cx="6400800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also means understanding the organizational mission and beliefs, because as a member, you share those ideals.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2cSlogo300dpi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944688"/>
            <a:ext cx="6400800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SkillsUSA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1965, SkillsUSA has had a positive influence on millions of students nationwide.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2cSlogo300dpi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944688"/>
            <a:ext cx="6400800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SkillsUSA was established as a national organization that now serves high school and college/post secondary students and professional members who participate in training programs for technical, skilled, and service occupations, including health occupations.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2cSlogo300dpi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944688"/>
            <a:ext cx="6400800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Through SkillsUSA, students can learn to foster a deep respect of the dignity of work, and attain a purposeful life.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2cSlogo300dpi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944688"/>
            <a:ext cx="6400800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standards in trade ethics, workmanship, scholarship, and safety are promoted while students learn to plan, organize, and complete worthwhile projects and activities.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6">
      <a:dk1>
        <a:srgbClr val="000000"/>
      </a:dk1>
      <a:lt1>
        <a:srgbClr val="FFFFFF"/>
      </a:lt1>
      <a:dk2>
        <a:srgbClr val="993366"/>
      </a:dk2>
      <a:lt2>
        <a:srgbClr val="CCFFFF"/>
      </a:lt2>
      <a:accent1>
        <a:srgbClr val="CCECFF"/>
      </a:accent1>
      <a:accent2>
        <a:srgbClr val="FFFF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8A"/>
      </a:accent6>
      <a:hlink>
        <a:srgbClr val="FFCCFF"/>
      </a:hlink>
      <a:folHlink>
        <a:srgbClr val="FFCCCC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</TotalTime>
  <Words>158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Black</vt:lpstr>
      <vt:lpstr>Arial</vt:lpstr>
      <vt:lpstr>Times New Roman</vt:lpstr>
      <vt:lpstr>Calibri</vt:lpstr>
      <vt:lpstr>Fireworks</vt:lpstr>
      <vt:lpstr>Fireworks</vt:lpstr>
      <vt:lpstr>Demonstrate Knowledge of SkillsUSA History</vt:lpstr>
      <vt:lpstr>Slide 2</vt:lpstr>
      <vt:lpstr>Slide 3</vt:lpstr>
      <vt:lpstr>Slide 4</vt:lpstr>
      <vt:lpstr>History of SkillsUSA</vt:lpstr>
      <vt:lpstr>Slide 6</vt:lpstr>
      <vt:lpstr>Slide 7</vt:lpstr>
      <vt:lpstr>Slide 8</vt:lpstr>
    </vt:vector>
  </TitlesOfParts>
  <Company>Memphis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Demonstrate Knowledge of SkillsUSA History</dc:title>
  <dc:creator>ARGODALEAE</dc:creator>
  <cp:lastModifiedBy>ARGODALEAE</cp:lastModifiedBy>
  <cp:revision>5</cp:revision>
  <dcterms:created xsi:type="dcterms:W3CDTF">2010-08-12T20:44:09Z</dcterms:created>
  <dcterms:modified xsi:type="dcterms:W3CDTF">2010-08-24T15:22:21Z</dcterms:modified>
</cp:coreProperties>
</file>